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sldIdLst>
    <p:sldId id="323" r:id="rId2"/>
    <p:sldId id="324" r:id="rId3"/>
    <p:sldId id="328" r:id="rId4"/>
    <p:sldId id="334" r:id="rId5"/>
    <p:sldId id="327" r:id="rId6"/>
    <p:sldId id="376" r:id="rId7"/>
    <p:sldId id="329" r:id="rId8"/>
    <p:sldId id="330" r:id="rId9"/>
    <p:sldId id="377" r:id="rId10"/>
    <p:sldId id="336" r:id="rId11"/>
    <p:sldId id="339" r:id="rId12"/>
    <p:sldId id="383" r:id="rId13"/>
    <p:sldId id="385" r:id="rId14"/>
    <p:sldId id="384" r:id="rId15"/>
    <p:sldId id="381" r:id="rId16"/>
    <p:sldId id="382" r:id="rId17"/>
    <p:sldId id="380" r:id="rId18"/>
    <p:sldId id="379" r:id="rId19"/>
    <p:sldId id="397" r:id="rId20"/>
    <p:sldId id="396" r:id="rId21"/>
    <p:sldId id="395" r:id="rId22"/>
    <p:sldId id="378" r:id="rId23"/>
    <p:sldId id="342" r:id="rId24"/>
    <p:sldId id="387" r:id="rId25"/>
    <p:sldId id="389" r:id="rId26"/>
    <p:sldId id="390" r:id="rId27"/>
    <p:sldId id="391" r:id="rId28"/>
    <p:sldId id="392" r:id="rId29"/>
    <p:sldId id="393" r:id="rId30"/>
    <p:sldId id="394" r:id="rId31"/>
    <p:sldId id="345" r:id="rId32"/>
    <p:sldId id="364" r:id="rId33"/>
    <p:sldId id="366" r:id="rId34"/>
    <p:sldId id="402" r:id="rId35"/>
    <p:sldId id="401" r:id="rId36"/>
    <p:sldId id="343" r:id="rId37"/>
    <p:sldId id="344" r:id="rId38"/>
    <p:sldId id="398" r:id="rId39"/>
    <p:sldId id="399" r:id="rId40"/>
    <p:sldId id="400" r:id="rId41"/>
    <p:sldId id="346" r:id="rId42"/>
    <p:sldId id="350" r:id="rId43"/>
    <p:sldId id="347" r:id="rId44"/>
    <p:sldId id="356" r:id="rId45"/>
    <p:sldId id="374" r:id="rId46"/>
    <p:sldId id="375" r:id="rId47"/>
    <p:sldId id="373" r:id="rId48"/>
    <p:sldId id="372" r:id="rId49"/>
    <p:sldId id="371" r:id="rId50"/>
    <p:sldId id="370" r:id="rId51"/>
    <p:sldId id="369" r:id="rId52"/>
  </p:sldIdLst>
  <p:sldSz cx="12192000" cy="6858000"/>
  <p:notesSz cx="6858000" cy="9144000"/>
  <p:defaultTextStyle>
    <a:defPPr>
      <a:defRPr lang="fr-F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30000"/>
    <a:srgbClr val="990000"/>
    <a:srgbClr val="FFFF66"/>
    <a:srgbClr val="A30000"/>
    <a:srgbClr val="7F0000"/>
    <a:srgbClr val="890000"/>
    <a:srgbClr val="4B0000"/>
    <a:srgbClr val="84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08" autoAdjust="0"/>
    <p:restoredTop sz="94660"/>
  </p:normalViewPr>
  <p:slideViewPr>
    <p:cSldViewPr>
      <p:cViewPr varScale="1">
        <p:scale>
          <a:sx n="105" d="100"/>
          <a:sy n="105" d="100"/>
        </p:scale>
        <p:origin x="804" y="96"/>
      </p:cViewPr>
      <p:guideLst>
        <p:guide orient="horz" pos="2160"/>
        <p:guide pos="384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_rels/viewProps.xml.rels><?xml version="1.0" encoding="UTF-8" standalone="yes"?>
<Relationships xmlns="http://schemas.openxmlformats.org/package/2006/relationships"><Relationship Id="rId1"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8A26DF61-63F8-D368-4B5B-57C645F41686}"/>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Arial" charset="0"/>
              </a:defRPr>
            </a:lvl1pPr>
          </a:lstStyle>
          <a:p>
            <a:pPr>
              <a:defRPr/>
            </a:pPr>
            <a:endParaRPr lang="fr-FR"/>
          </a:p>
        </p:txBody>
      </p:sp>
      <p:sp>
        <p:nvSpPr>
          <p:cNvPr id="3075" name="Rectangle 3">
            <a:extLst>
              <a:ext uri="{FF2B5EF4-FFF2-40B4-BE49-F238E27FC236}">
                <a16:creationId xmlns:a16="http://schemas.microsoft.com/office/drawing/2014/main" id="{94B59D6A-558B-6808-2107-E09C108ACFA4}"/>
              </a:ext>
            </a:extLst>
          </p:cNvPr>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fr-FR"/>
          </a:p>
        </p:txBody>
      </p:sp>
      <p:sp>
        <p:nvSpPr>
          <p:cNvPr id="2052" name="Rectangle 4">
            <a:extLst>
              <a:ext uri="{FF2B5EF4-FFF2-40B4-BE49-F238E27FC236}">
                <a16:creationId xmlns:a16="http://schemas.microsoft.com/office/drawing/2014/main" id="{4432E1B1-3988-69AA-289A-D6D904BEF1E5}"/>
              </a:ext>
            </a:extLst>
          </p:cNvPr>
          <p:cNvSpPr>
            <a:spLocks noRo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02205FC5-F656-7743-3BE2-78BF161EB015}"/>
              </a:ext>
            </a:extLst>
          </p:cNvPr>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3078" name="Rectangle 6">
            <a:extLst>
              <a:ext uri="{FF2B5EF4-FFF2-40B4-BE49-F238E27FC236}">
                <a16:creationId xmlns:a16="http://schemas.microsoft.com/office/drawing/2014/main" id="{4C29F616-14DE-54D4-CAD4-3ED8A5320CCE}"/>
              </a:ext>
            </a:extLst>
          </p:cNvPr>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fr-FR"/>
          </a:p>
        </p:txBody>
      </p:sp>
      <p:sp>
        <p:nvSpPr>
          <p:cNvPr id="3079" name="Rectangle 7">
            <a:extLst>
              <a:ext uri="{FF2B5EF4-FFF2-40B4-BE49-F238E27FC236}">
                <a16:creationId xmlns:a16="http://schemas.microsoft.com/office/drawing/2014/main" id="{81419FEB-428B-7DB3-2C99-2CFAFB7A4953}"/>
              </a:ext>
            </a:extLst>
          </p:cNvPr>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203A2BA7-4BF0-466F-9131-9AA26D492D2C}" type="slidenum">
              <a:rPr lang="fr-FR" altLang="fr-FR"/>
              <a:pPr>
                <a:defRPr/>
              </a:pPr>
              <a:t>‹N°›</a:t>
            </a:fld>
            <a:endParaRPr lang="fr-FR" alt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01C2CE19-F79D-ADD3-F3F4-20677E396A4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0E03B5C7-9740-4E6E-A446-9EF2487ABCB3}" type="slidenum">
              <a:rPr lang="fr-FR" altLang="fr-FR"/>
              <a:pPr>
                <a:spcBef>
                  <a:spcPct val="0"/>
                </a:spcBef>
              </a:pPr>
              <a:t>1</a:t>
            </a:fld>
            <a:endParaRPr lang="fr-FR" altLang="fr-FR"/>
          </a:p>
        </p:txBody>
      </p:sp>
      <p:sp>
        <p:nvSpPr>
          <p:cNvPr id="4099" name="Rectangle 2">
            <a:extLst>
              <a:ext uri="{FF2B5EF4-FFF2-40B4-BE49-F238E27FC236}">
                <a16:creationId xmlns:a16="http://schemas.microsoft.com/office/drawing/2014/main" id="{66CEF5F3-2848-FE44-AD46-7A4D5D79C6B9}"/>
              </a:ext>
            </a:extLst>
          </p:cNvPr>
          <p:cNvSpPr>
            <a:spLocks noRot="1" noChangeArrowheads="1" noTextEdit="1"/>
          </p:cNvSpPr>
          <p:nvPr>
            <p:ph type="sldImg"/>
          </p:nvPr>
        </p:nvSpPr>
        <p:spPr>
          <a:ln/>
        </p:spPr>
      </p:sp>
      <p:sp>
        <p:nvSpPr>
          <p:cNvPr id="4100" name="Rectangle 3">
            <a:extLst>
              <a:ext uri="{FF2B5EF4-FFF2-40B4-BE49-F238E27FC236}">
                <a16:creationId xmlns:a16="http://schemas.microsoft.com/office/drawing/2014/main" id="{414C8EBE-C13C-52BF-A6B7-A2FE403B4829}"/>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82BD6BF6-A126-64BF-4F63-905E5C8658FC}"/>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627E154A-76B2-461A-90E7-A2D3753208EE}" type="slidenum">
              <a:rPr lang="fr-FR" altLang="fr-FR"/>
              <a:pPr>
                <a:spcBef>
                  <a:spcPct val="0"/>
                </a:spcBef>
              </a:pPr>
              <a:t>10</a:t>
            </a:fld>
            <a:endParaRPr lang="fr-FR" altLang="fr-FR"/>
          </a:p>
        </p:txBody>
      </p:sp>
      <p:sp>
        <p:nvSpPr>
          <p:cNvPr id="22531" name="Rectangle 2">
            <a:extLst>
              <a:ext uri="{FF2B5EF4-FFF2-40B4-BE49-F238E27FC236}">
                <a16:creationId xmlns:a16="http://schemas.microsoft.com/office/drawing/2014/main" id="{C40A988D-A8C1-884A-B566-21420EA9E6E0}"/>
              </a:ext>
            </a:extLst>
          </p:cNvPr>
          <p:cNvSpPr>
            <a:spLocks noRot="1" noChangeArrowheads="1" noTextEdit="1"/>
          </p:cNvSpPr>
          <p:nvPr>
            <p:ph type="sldImg"/>
          </p:nvPr>
        </p:nvSpPr>
        <p:spPr>
          <a:ln/>
        </p:spPr>
      </p:sp>
      <p:sp>
        <p:nvSpPr>
          <p:cNvPr id="22532" name="Rectangle 3">
            <a:extLst>
              <a:ext uri="{FF2B5EF4-FFF2-40B4-BE49-F238E27FC236}">
                <a16:creationId xmlns:a16="http://schemas.microsoft.com/office/drawing/2014/main" id="{E85C5052-151B-997C-C6EF-F541665803C2}"/>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01F49A70-6C10-D71F-78B4-9FA0BC1587A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4876229-EEA0-4ECA-960D-4C5B37418C35}" type="slidenum">
              <a:rPr lang="fr-FR" altLang="fr-FR"/>
              <a:pPr>
                <a:spcBef>
                  <a:spcPct val="0"/>
                </a:spcBef>
              </a:pPr>
              <a:t>11</a:t>
            </a:fld>
            <a:endParaRPr lang="fr-FR" altLang="fr-FR"/>
          </a:p>
        </p:txBody>
      </p:sp>
      <p:sp>
        <p:nvSpPr>
          <p:cNvPr id="24579" name="Rectangle 2">
            <a:extLst>
              <a:ext uri="{FF2B5EF4-FFF2-40B4-BE49-F238E27FC236}">
                <a16:creationId xmlns:a16="http://schemas.microsoft.com/office/drawing/2014/main" id="{B42F43B1-1A1F-098E-1F43-298E4D152F58}"/>
              </a:ext>
            </a:extLst>
          </p:cNvPr>
          <p:cNvSpPr>
            <a:spLocks noRot="1" noChangeArrowheads="1" noTextEdit="1"/>
          </p:cNvSpPr>
          <p:nvPr>
            <p:ph type="sldImg"/>
          </p:nvPr>
        </p:nvSpPr>
        <p:spPr>
          <a:ln/>
        </p:spPr>
      </p:sp>
      <p:sp>
        <p:nvSpPr>
          <p:cNvPr id="24580" name="Rectangle 3">
            <a:extLst>
              <a:ext uri="{FF2B5EF4-FFF2-40B4-BE49-F238E27FC236}">
                <a16:creationId xmlns:a16="http://schemas.microsoft.com/office/drawing/2014/main" id="{A8D94725-AB4E-9EEA-017F-BA3D42941882}"/>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DC2C5F8D-A90F-0CD5-17D1-E1716C38DF18}"/>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565FAD66-FD70-4DCB-9B53-220EA5AD8170}" type="slidenum">
              <a:rPr lang="fr-FR" altLang="fr-FR"/>
              <a:pPr>
                <a:spcBef>
                  <a:spcPct val="0"/>
                </a:spcBef>
              </a:pPr>
              <a:t>12</a:t>
            </a:fld>
            <a:endParaRPr lang="fr-FR" altLang="fr-FR"/>
          </a:p>
        </p:txBody>
      </p:sp>
      <p:sp>
        <p:nvSpPr>
          <p:cNvPr id="26627" name="Rectangle 2">
            <a:extLst>
              <a:ext uri="{FF2B5EF4-FFF2-40B4-BE49-F238E27FC236}">
                <a16:creationId xmlns:a16="http://schemas.microsoft.com/office/drawing/2014/main" id="{638D3506-A44F-CE0E-78DE-ECFA70848118}"/>
              </a:ext>
            </a:extLst>
          </p:cNvPr>
          <p:cNvSpPr>
            <a:spLocks noRot="1" noChangeArrowheads="1" noTextEdit="1"/>
          </p:cNvSpPr>
          <p:nvPr>
            <p:ph type="sldImg"/>
          </p:nvPr>
        </p:nvSpPr>
        <p:spPr>
          <a:ln/>
        </p:spPr>
      </p:sp>
      <p:sp>
        <p:nvSpPr>
          <p:cNvPr id="26628" name="Rectangle 3">
            <a:extLst>
              <a:ext uri="{FF2B5EF4-FFF2-40B4-BE49-F238E27FC236}">
                <a16:creationId xmlns:a16="http://schemas.microsoft.com/office/drawing/2014/main" id="{57F5CEB7-2360-6CB4-E1C4-ECD3C7A3D80E}"/>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1E114BDA-1ECF-4D87-B58D-BA34F3252FEE}"/>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B7538FD8-F332-4C05-9A89-458C24E8FFA8}" type="slidenum">
              <a:rPr lang="fr-FR" altLang="fr-FR"/>
              <a:pPr>
                <a:spcBef>
                  <a:spcPct val="0"/>
                </a:spcBef>
              </a:pPr>
              <a:t>13</a:t>
            </a:fld>
            <a:endParaRPr lang="fr-FR" altLang="fr-FR"/>
          </a:p>
        </p:txBody>
      </p:sp>
      <p:sp>
        <p:nvSpPr>
          <p:cNvPr id="28675" name="Rectangle 2">
            <a:extLst>
              <a:ext uri="{FF2B5EF4-FFF2-40B4-BE49-F238E27FC236}">
                <a16:creationId xmlns:a16="http://schemas.microsoft.com/office/drawing/2014/main" id="{3182D27C-726F-38F4-15D8-76086E7CED54}"/>
              </a:ext>
            </a:extLst>
          </p:cNvPr>
          <p:cNvSpPr>
            <a:spLocks noRot="1" noChangeArrowheads="1" noTextEdit="1"/>
          </p:cNvSpPr>
          <p:nvPr>
            <p:ph type="sldImg"/>
          </p:nvPr>
        </p:nvSpPr>
        <p:spPr>
          <a:ln/>
        </p:spPr>
      </p:sp>
      <p:sp>
        <p:nvSpPr>
          <p:cNvPr id="28676" name="Rectangle 3">
            <a:extLst>
              <a:ext uri="{FF2B5EF4-FFF2-40B4-BE49-F238E27FC236}">
                <a16:creationId xmlns:a16="http://schemas.microsoft.com/office/drawing/2014/main" id="{7B8A7DC5-1AAF-70D5-2FC0-0E94A880AB61}"/>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C30938F8-939B-E573-5753-CD0DECDE84D8}"/>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DF946A9C-D048-4745-9EF6-A4498CF12217}" type="slidenum">
              <a:rPr lang="fr-FR" altLang="fr-FR"/>
              <a:pPr>
                <a:spcBef>
                  <a:spcPct val="0"/>
                </a:spcBef>
              </a:pPr>
              <a:t>14</a:t>
            </a:fld>
            <a:endParaRPr lang="fr-FR" altLang="fr-FR"/>
          </a:p>
        </p:txBody>
      </p:sp>
      <p:sp>
        <p:nvSpPr>
          <p:cNvPr id="30723" name="Rectangle 2">
            <a:extLst>
              <a:ext uri="{FF2B5EF4-FFF2-40B4-BE49-F238E27FC236}">
                <a16:creationId xmlns:a16="http://schemas.microsoft.com/office/drawing/2014/main" id="{1EF19C78-7191-F2CA-7020-F7F9EFD1B5AD}"/>
              </a:ext>
            </a:extLst>
          </p:cNvPr>
          <p:cNvSpPr>
            <a:spLocks noRot="1" noChangeArrowheads="1" noTextEdit="1"/>
          </p:cNvSpPr>
          <p:nvPr>
            <p:ph type="sldImg"/>
          </p:nvPr>
        </p:nvSpPr>
        <p:spPr>
          <a:ln/>
        </p:spPr>
      </p:sp>
      <p:sp>
        <p:nvSpPr>
          <p:cNvPr id="30724" name="Rectangle 3">
            <a:extLst>
              <a:ext uri="{FF2B5EF4-FFF2-40B4-BE49-F238E27FC236}">
                <a16:creationId xmlns:a16="http://schemas.microsoft.com/office/drawing/2014/main" id="{4825276D-EEA4-D4E4-C076-FFF8F3DA8605}"/>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DAFF5063-53B4-8A39-EB2B-C129B38DFD5C}"/>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5D5D819-0BA3-4B20-915F-A1504A55EFA7}" type="slidenum">
              <a:rPr lang="fr-FR" altLang="fr-FR"/>
              <a:pPr>
                <a:spcBef>
                  <a:spcPct val="0"/>
                </a:spcBef>
              </a:pPr>
              <a:t>15</a:t>
            </a:fld>
            <a:endParaRPr lang="fr-FR" altLang="fr-FR"/>
          </a:p>
        </p:txBody>
      </p:sp>
      <p:sp>
        <p:nvSpPr>
          <p:cNvPr id="32771" name="Rectangle 2">
            <a:extLst>
              <a:ext uri="{FF2B5EF4-FFF2-40B4-BE49-F238E27FC236}">
                <a16:creationId xmlns:a16="http://schemas.microsoft.com/office/drawing/2014/main" id="{F5401498-CAA6-DEF9-2CBF-BB8686F65D2D}"/>
              </a:ext>
            </a:extLst>
          </p:cNvPr>
          <p:cNvSpPr>
            <a:spLocks noRot="1" noChangeArrowheads="1" noTextEdit="1"/>
          </p:cNvSpPr>
          <p:nvPr>
            <p:ph type="sldImg"/>
          </p:nvPr>
        </p:nvSpPr>
        <p:spPr>
          <a:ln/>
        </p:spPr>
      </p:sp>
      <p:sp>
        <p:nvSpPr>
          <p:cNvPr id="32772" name="Rectangle 3">
            <a:extLst>
              <a:ext uri="{FF2B5EF4-FFF2-40B4-BE49-F238E27FC236}">
                <a16:creationId xmlns:a16="http://schemas.microsoft.com/office/drawing/2014/main" id="{00B45249-C65F-14BF-98FD-75977F7EDCDD}"/>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BA0E43F6-699D-2C40-47F4-C659726E1F2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E87726C4-5B01-4480-806F-9D43885F5149}" type="slidenum">
              <a:rPr lang="fr-FR" altLang="fr-FR"/>
              <a:pPr>
                <a:spcBef>
                  <a:spcPct val="0"/>
                </a:spcBef>
              </a:pPr>
              <a:t>16</a:t>
            </a:fld>
            <a:endParaRPr lang="fr-FR" altLang="fr-FR"/>
          </a:p>
        </p:txBody>
      </p:sp>
      <p:sp>
        <p:nvSpPr>
          <p:cNvPr id="34819" name="Rectangle 2">
            <a:extLst>
              <a:ext uri="{FF2B5EF4-FFF2-40B4-BE49-F238E27FC236}">
                <a16:creationId xmlns:a16="http://schemas.microsoft.com/office/drawing/2014/main" id="{2D5347CE-15C2-31B8-4EF1-58979D9FC94D}"/>
              </a:ext>
            </a:extLst>
          </p:cNvPr>
          <p:cNvSpPr>
            <a:spLocks noRot="1" noChangeArrowheads="1" noTextEdit="1"/>
          </p:cNvSpPr>
          <p:nvPr>
            <p:ph type="sldImg"/>
          </p:nvPr>
        </p:nvSpPr>
        <p:spPr>
          <a:ln/>
        </p:spPr>
      </p:sp>
      <p:sp>
        <p:nvSpPr>
          <p:cNvPr id="34820" name="Rectangle 3">
            <a:extLst>
              <a:ext uri="{FF2B5EF4-FFF2-40B4-BE49-F238E27FC236}">
                <a16:creationId xmlns:a16="http://schemas.microsoft.com/office/drawing/2014/main" id="{C3BC3785-8152-A520-023A-A3855CE1E50E}"/>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F6AB0B3E-453E-AADA-59BF-9D03F610181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9ED42F52-C8FF-49E8-8EE8-C1729B23A7F0}" type="slidenum">
              <a:rPr lang="fr-FR" altLang="fr-FR"/>
              <a:pPr>
                <a:spcBef>
                  <a:spcPct val="0"/>
                </a:spcBef>
              </a:pPr>
              <a:t>17</a:t>
            </a:fld>
            <a:endParaRPr lang="fr-FR" altLang="fr-FR"/>
          </a:p>
        </p:txBody>
      </p:sp>
      <p:sp>
        <p:nvSpPr>
          <p:cNvPr id="36867" name="Rectangle 2">
            <a:extLst>
              <a:ext uri="{FF2B5EF4-FFF2-40B4-BE49-F238E27FC236}">
                <a16:creationId xmlns:a16="http://schemas.microsoft.com/office/drawing/2014/main" id="{00CDA5DD-9312-49B3-F14E-C749A5B75988}"/>
              </a:ext>
            </a:extLst>
          </p:cNvPr>
          <p:cNvSpPr>
            <a:spLocks noRot="1" noChangeArrowheads="1" noTextEdit="1"/>
          </p:cNvSpPr>
          <p:nvPr>
            <p:ph type="sldImg"/>
          </p:nvPr>
        </p:nvSpPr>
        <p:spPr>
          <a:ln/>
        </p:spPr>
      </p:sp>
      <p:sp>
        <p:nvSpPr>
          <p:cNvPr id="36868" name="Rectangle 3">
            <a:extLst>
              <a:ext uri="{FF2B5EF4-FFF2-40B4-BE49-F238E27FC236}">
                <a16:creationId xmlns:a16="http://schemas.microsoft.com/office/drawing/2014/main" id="{FD06727A-DAB6-740F-1A8F-4CA5D1A7A9BA}"/>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6E873599-7432-0115-3F20-795D27AE8D65}"/>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ECBDED38-4D7E-4FA5-A39A-F9A78D8DF997}" type="slidenum">
              <a:rPr lang="fr-FR" altLang="fr-FR"/>
              <a:pPr>
                <a:spcBef>
                  <a:spcPct val="0"/>
                </a:spcBef>
              </a:pPr>
              <a:t>18</a:t>
            </a:fld>
            <a:endParaRPr lang="fr-FR" altLang="fr-FR"/>
          </a:p>
        </p:txBody>
      </p:sp>
      <p:sp>
        <p:nvSpPr>
          <p:cNvPr id="38915" name="Rectangle 2">
            <a:extLst>
              <a:ext uri="{FF2B5EF4-FFF2-40B4-BE49-F238E27FC236}">
                <a16:creationId xmlns:a16="http://schemas.microsoft.com/office/drawing/2014/main" id="{7269B577-335B-6BEB-FB73-A6F1D4DA7F04}"/>
              </a:ext>
            </a:extLst>
          </p:cNvPr>
          <p:cNvSpPr>
            <a:spLocks noRot="1" noChangeArrowheads="1" noTextEdit="1"/>
          </p:cNvSpPr>
          <p:nvPr>
            <p:ph type="sldImg"/>
          </p:nvPr>
        </p:nvSpPr>
        <p:spPr>
          <a:ln/>
        </p:spPr>
      </p:sp>
      <p:sp>
        <p:nvSpPr>
          <p:cNvPr id="38916" name="Rectangle 3">
            <a:extLst>
              <a:ext uri="{FF2B5EF4-FFF2-40B4-BE49-F238E27FC236}">
                <a16:creationId xmlns:a16="http://schemas.microsoft.com/office/drawing/2014/main" id="{F94E2EC6-5251-A944-5EAA-8EF64A7CDE47}"/>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691A2F42-FD24-10D8-D946-562C5F434675}"/>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180E523-F524-4F04-A61A-1A56E1DDCD09}" type="slidenum">
              <a:rPr lang="fr-FR" altLang="fr-FR"/>
              <a:pPr>
                <a:spcBef>
                  <a:spcPct val="0"/>
                </a:spcBef>
              </a:pPr>
              <a:t>19</a:t>
            </a:fld>
            <a:endParaRPr lang="fr-FR" altLang="fr-FR"/>
          </a:p>
        </p:txBody>
      </p:sp>
      <p:sp>
        <p:nvSpPr>
          <p:cNvPr id="40963" name="Rectangle 2">
            <a:extLst>
              <a:ext uri="{FF2B5EF4-FFF2-40B4-BE49-F238E27FC236}">
                <a16:creationId xmlns:a16="http://schemas.microsoft.com/office/drawing/2014/main" id="{7C4DCD28-658F-7F07-DD03-699A1E92BDAB}"/>
              </a:ext>
            </a:extLst>
          </p:cNvPr>
          <p:cNvSpPr>
            <a:spLocks noRot="1" noChangeArrowheads="1" noTextEdit="1"/>
          </p:cNvSpPr>
          <p:nvPr>
            <p:ph type="sldImg"/>
          </p:nvPr>
        </p:nvSpPr>
        <p:spPr>
          <a:ln/>
        </p:spPr>
      </p:sp>
      <p:sp>
        <p:nvSpPr>
          <p:cNvPr id="40964" name="Rectangle 3">
            <a:extLst>
              <a:ext uri="{FF2B5EF4-FFF2-40B4-BE49-F238E27FC236}">
                <a16:creationId xmlns:a16="http://schemas.microsoft.com/office/drawing/2014/main" id="{CFDAA6CC-509E-C052-FD95-935B878E298A}"/>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416E4D6D-24CC-C8F0-4FA8-DAC3617E2F75}"/>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968BDB4C-A9A1-4D7E-8EBA-9BF07E2CAC33}" type="slidenum">
              <a:rPr lang="fr-FR" altLang="fr-FR"/>
              <a:pPr>
                <a:spcBef>
                  <a:spcPct val="0"/>
                </a:spcBef>
              </a:pPr>
              <a:t>2</a:t>
            </a:fld>
            <a:endParaRPr lang="fr-FR" altLang="fr-FR"/>
          </a:p>
        </p:txBody>
      </p:sp>
      <p:sp>
        <p:nvSpPr>
          <p:cNvPr id="6147" name="Rectangle 2">
            <a:extLst>
              <a:ext uri="{FF2B5EF4-FFF2-40B4-BE49-F238E27FC236}">
                <a16:creationId xmlns:a16="http://schemas.microsoft.com/office/drawing/2014/main" id="{46D44BDC-19DB-1C0C-3F5D-3F0AB8568A68}"/>
              </a:ext>
            </a:extLst>
          </p:cNvPr>
          <p:cNvSpPr>
            <a:spLocks noRot="1" noChangeArrowheads="1" noTextEdit="1"/>
          </p:cNvSpPr>
          <p:nvPr>
            <p:ph type="sldImg"/>
          </p:nvPr>
        </p:nvSpPr>
        <p:spPr>
          <a:ln/>
        </p:spPr>
      </p:sp>
      <p:sp>
        <p:nvSpPr>
          <p:cNvPr id="6148" name="Rectangle 3">
            <a:extLst>
              <a:ext uri="{FF2B5EF4-FFF2-40B4-BE49-F238E27FC236}">
                <a16:creationId xmlns:a16="http://schemas.microsoft.com/office/drawing/2014/main" id="{FBD7A542-8E5D-5BFE-6843-F49D46D11F08}"/>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CD5E382D-DA1C-B7CB-C935-B70C97E5E316}"/>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DE74F8A2-E590-4C69-B683-694FE3111508}" type="slidenum">
              <a:rPr lang="fr-FR" altLang="fr-FR"/>
              <a:pPr>
                <a:spcBef>
                  <a:spcPct val="0"/>
                </a:spcBef>
              </a:pPr>
              <a:t>20</a:t>
            </a:fld>
            <a:endParaRPr lang="fr-FR" altLang="fr-FR"/>
          </a:p>
        </p:txBody>
      </p:sp>
      <p:sp>
        <p:nvSpPr>
          <p:cNvPr id="43011" name="Rectangle 2">
            <a:extLst>
              <a:ext uri="{FF2B5EF4-FFF2-40B4-BE49-F238E27FC236}">
                <a16:creationId xmlns:a16="http://schemas.microsoft.com/office/drawing/2014/main" id="{0DD9FC58-5E78-1AA0-800A-9737657E1796}"/>
              </a:ext>
            </a:extLst>
          </p:cNvPr>
          <p:cNvSpPr>
            <a:spLocks noRot="1" noChangeArrowheads="1" noTextEdit="1"/>
          </p:cNvSpPr>
          <p:nvPr>
            <p:ph type="sldImg"/>
          </p:nvPr>
        </p:nvSpPr>
        <p:spPr>
          <a:ln/>
        </p:spPr>
      </p:sp>
      <p:sp>
        <p:nvSpPr>
          <p:cNvPr id="43012" name="Rectangle 3">
            <a:extLst>
              <a:ext uri="{FF2B5EF4-FFF2-40B4-BE49-F238E27FC236}">
                <a16:creationId xmlns:a16="http://schemas.microsoft.com/office/drawing/2014/main" id="{727AB5FB-62DE-298B-520C-A9F4603767E4}"/>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6365E0F5-E44F-9705-6706-CB5FE30AD72A}"/>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65BEA820-3E5A-41BA-B725-EC8B1676EE64}" type="slidenum">
              <a:rPr lang="fr-FR" altLang="fr-FR"/>
              <a:pPr>
                <a:spcBef>
                  <a:spcPct val="0"/>
                </a:spcBef>
              </a:pPr>
              <a:t>21</a:t>
            </a:fld>
            <a:endParaRPr lang="fr-FR" altLang="fr-FR"/>
          </a:p>
        </p:txBody>
      </p:sp>
      <p:sp>
        <p:nvSpPr>
          <p:cNvPr id="45059" name="Rectangle 2">
            <a:extLst>
              <a:ext uri="{FF2B5EF4-FFF2-40B4-BE49-F238E27FC236}">
                <a16:creationId xmlns:a16="http://schemas.microsoft.com/office/drawing/2014/main" id="{F6E95CDD-A6C3-BE50-985A-64E81F488F15}"/>
              </a:ext>
            </a:extLst>
          </p:cNvPr>
          <p:cNvSpPr>
            <a:spLocks noRot="1" noChangeArrowheads="1" noTextEdit="1"/>
          </p:cNvSpPr>
          <p:nvPr>
            <p:ph type="sldImg"/>
          </p:nvPr>
        </p:nvSpPr>
        <p:spPr>
          <a:ln/>
        </p:spPr>
      </p:sp>
      <p:sp>
        <p:nvSpPr>
          <p:cNvPr id="45060" name="Rectangle 3">
            <a:extLst>
              <a:ext uri="{FF2B5EF4-FFF2-40B4-BE49-F238E27FC236}">
                <a16:creationId xmlns:a16="http://schemas.microsoft.com/office/drawing/2014/main" id="{1DBB109B-63EA-28BC-926C-4E941F95BA85}"/>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a:extLst>
              <a:ext uri="{FF2B5EF4-FFF2-40B4-BE49-F238E27FC236}">
                <a16:creationId xmlns:a16="http://schemas.microsoft.com/office/drawing/2014/main" id="{3D8E9187-2F6C-256C-414C-D5C06B08D90E}"/>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88027B01-8910-4B1E-AF9A-091A423D20A2}" type="slidenum">
              <a:rPr lang="fr-FR" altLang="fr-FR"/>
              <a:pPr>
                <a:spcBef>
                  <a:spcPct val="0"/>
                </a:spcBef>
              </a:pPr>
              <a:t>22</a:t>
            </a:fld>
            <a:endParaRPr lang="fr-FR" altLang="fr-FR"/>
          </a:p>
        </p:txBody>
      </p:sp>
      <p:sp>
        <p:nvSpPr>
          <p:cNvPr id="47107" name="Rectangle 2">
            <a:extLst>
              <a:ext uri="{FF2B5EF4-FFF2-40B4-BE49-F238E27FC236}">
                <a16:creationId xmlns:a16="http://schemas.microsoft.com/office/drawing/2014/main" id="{5D8A2DF9-949A-8FB7-D829-C411E577BF81}"/>
              </a:ext>
            </a:extLst>
          </p:cNvPr>
          <p:cNvSpPr>
            <a:spLocks noRot="1" noChangeArrowheads="1" noTextEdit="1"/>
          </p:cNvSpPr>
          <p:nvPr>
            <p:ph type="sldImg"/>
          </p:nvPr>
        </p:nvSpPr>
        <p:spPr>
          <a:ln/>
        </p:spPr>
      </p:sp>
      <p:sp>
        <p:nvSpPr>
          <p:cNvPr id="47108" name="Rectangle 3">
            <a:extLst>
              <a:ext uri="{FF2B5EF4-FFF2-40B4-BE49-F238E27FC236}">
                <a16:creationId xmlns:a16="http://schemas.microsoft.com/office/drawing/2014/main" id="{5AE6923A-72E5-5577-5540-0A3F293821B6}"/>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4E1DF1C9-73A0-8CBB-C2C2-6E613DDD447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676E2AD7-5DD0-4C8B-987C-514A3CF6C90D}" type="slidenum">
              <a:rPr lang="fr-FR" altLang="fr-FR"/>
              <a:pPr>
                <a:spcBef>
                  <a:spcPct val="0"/>
                </a:spcBef>
              </a:pPr>
              <a:t>23</a:t>
            </a:fld>
            <a:endParaRPr lang="fr-FR" altLang="fr-FR"/>
          </a:p>
        </p:txBody>
      </p:sp>
      <p:sp>
        <p:nvSpPr>
          <p:cNvPr id="49155" name="Rectangle 2">
            <a:extLst>
              <a:ext uri="{FF2B5EF4-FFF2-40B4-BE49-F238E27FC236}">
                <a16:creationId xmlns:a16="http://schemas.microsoft.com/office/drawing/2014/main" id="{48F07842-4E12-A83B-29B4-02FF7F080900}"/>
              </a:ext>
            </a:extLst>
          </p:cNvPr>
          <p:cNvSpPr>
            <a:spLocks noRot="1" noChangeArrowheads="1" noTextEdit="1"/>
          </p:cNvSpPr>
          <p:nvPr>
            <p:ph type="sldImg"/>
          </p:nvPr>
        </p:nvSpPr>
        <p:spPr>
          <a:ln/>
        </p:spPr>
      </p:sp>
      <p:sp>
        <p:nvSpPr>
          <p:cNvPr id="49156" name="Rectangle 3">
            <a:extLst>
              <a:ext uri="{FF2B5EF4-FFF2-40B4-BE49-F238E27FC236}">
                <a16:creationId xmlns:a16="http://schemas.microsoft.com/office/drawing/2014/main" id="{1D52AFDB-D404-7C14-D07D-3D630CA25247}"/>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a:extLst>
              <a:ext uri="{FF2B5EF4-FFF2-40B4-BE49-F238E27FC236}">
                <a16:creationId xmlns:a16="http://schemas.microsoft.com/office/drawing/2014/main" id="{1AC89888-F2F6-7BD9-A886-379E4320D68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E9F87E68-4EE3-4444-80AA-48BDE8B3B486}" type="slidenum">
              <a:rPr lang="fr-FR" altLang="fr-FR"/>
              <a:pPr>
                <a:spcBef>
                  <a:spcPct val="0"/>
                </a:spcBef>
              </a:pPr>
              <a:t>24</a:t>
            </a:fld>
            <a:endParaRPr lang="fr-FR" altLang="fr-FR"/>
          </a:p>
        </p:txBody>
      </p:sp>
      <p:sp>
        <p:nvSpPr>
          <p:cNvPr id="51203" name="Rectangle 2">
            <a:extLst>
              <a:ext uri="{FF2B5EF4-FFF2-40B4-BE49-F238E27FC236}">
                <a16:creationId xmlns:a16="http://schemas.microsoft.com/office/drawing/2014/main" id="{72A852C4-7452-6DF2-239F-D4364B451E70}"/>
              </a:ext>
            </a:extLst>
          </p:cNvPr>
          <p:cNvSpPr>
            <a:spLocks noRot="1" noChangeArrowheads="1" noTextEdit="1"/>
          </p:cNvSpPr>
          <p:nvPr>
            <p:ph type="sldImg"/>
          </p:nvPr>
        </p:nvSpPr>
        <p:spPr>
          <a:ln/>
        </p:spPr>
      </p:sp>
      <p:sp>
        <p:nvSpPr>
          <p:cNvPr id="51204" name="Rectangle 3">
            <a:extLst>
              <a:ext uri="{FF2B5EF4-FFF2-40B4-BE49-F238E27FC236}">
                <a16:creationId xmlns:a16="http://schemas.microsoft.com/office/drawing/2014/main" id="{16FF7EBC-978C-6694-ECCA-C35B8121C4A7}"/>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021E5421-F797-3B7A-58D9-03DDDBEAA235}"/>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F5D5E4CC-0F01-49B6-8865-3E260ABC1CF1}" type="slidenum">
              <a:rPr lang="fr-FR" altLang="fr-FR"/>
              <a:pPr>
                <a:spcBef>
                  <a:spcPct val="0"/>
                </a:spcBef>
              </a:pPr>
              <a:t>25</a:t>
            </a:fld>
            <a:endParaRPr lang="fr-FR" altLang="fr-FR"/>
          </a:p>
        </p:txBody>
      </p:sp>
      <p:sp>
        <p:nvSpPr>
          <p:cNvPr id="53251" name="Rectangle 2">
            <a:extLst>
              <a:ext uri="{FF2B5EF4-FFF2-40B4-BE49-F238E27FC236}">
                <a16:creationId xmlns:a16="http://schemas.microsoft.com/office/drawing/2014/main" id="{A9BF367D-26DC-D269-148A-F9530D37B59A}"/>
              </a:ext>
            </a:extLst>
          </p:cNvPr>
          <p:cNvSpPr>
            <a:spLocks noRot="1" noChangeArrowheads="1" noTextEdit="1"/>
          </p:cNvSpPr>
          <p:nvPr>
            <p:ph type="sldImg"/>
          </p:nvPr>
        </p:nvSpPr>
        <p:spPr>
          <a:ln/>
        </p:spPr>
      </p:sp>
      <p:sp>
        <p:nvSpPr>
          <p:cNvPr id="53252" name="Rectangle 3">
            <a:extLst>
              <a:ext uri="{FF2B5EF4-FFF2-40B4-BE49-F238E27FC236}">
                <a16:creationId xmlns:a16="http://schemas.microsoft.com/office/drawing/2014/main" id="{8632BD2B-191B-9394-0494-6B9FD9B41AB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a:extLst>
              <a:ext uri="{FF2B5EF4-FFF2-40B4-BE49-F238E27FC236}">
                <a16:creationId xmlns:a16="http://schemas.microsoft.com/office/drawing/2014/main" id="{AFFAE908-9F8C-4CDC-61DD-5EF907687F0E}"/>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B5EDEF6F-1561-4692-B4C1-CED497AB6DF0}" type="slidenum">
              <a:rPr lang="fr-FR" altLang="fr-FR"/>
              <a:pPr>
                <a:spcBef>
                  <a:spcPct val="0"/>
                </a:spcBef>
              </a:pPr>
              <a:t>26</a:t>
            </a:fld>
            <a:endParaRPr lang="fr-FR" altLang="fr-FR"/>
          </a:p>
        </p:txBody>
      </p:sp>
      <p:sp>
        <p:nvSpPr>
          <p:cNvPr id="55299" name="Rectangle 2">
            <a:extLst>
              <a:ext uri="{FF2B5EF4-FFF2-40B4-BE49-F238E27FC236}">
                <a16:creationId xmlns:a16="http://schemas.microsoft.com/office/drawing/2014/main" id="{F25C8F4E-CD0D-E4C4-84CA-0E97CCCBBFDA}"/>
              </a:ext>
            </a:extLst>
          </p:cNvPr>
          <p:cNvSpPr>
            <a:spLocks noRot="1" noChangeArrowheads="1" noTextEdit="1"/>
          </p:cNvSpPr>
          <p:nvPr>
            <p:ph type="sldImg"/>
          </p:nvPr>
        </p:nvSpPr>
        <p:spPr>
          <a:ln/>
        </p:spPr>
      </p:sp>
      <p:sp>
        <p:nvSpPr>
          <p:cNvPr id="55300" name="Rectangle 3">
            <a:extLst>
              <a:ext uri="{FF2B5EF4-FFF2-40B4-BE49-F238E27FC236}">
                <a16:creationId xmlns:a16="http://schemas.microsoft.com/office/drawing/2014/main" id="{DF500EE4-C675-C325-812E-2B819EC7FBFC}"/>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DBAB8518-446D-8CF3-3558-C7939F21FE6A}"/>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255BBEFE-AECE-4A30-834F-59A898A1226B}" type="slidenum">
              <a:rPr lang="fr-FR" altLang="fr-FR"/>
              <a:pPr>
                <a:spcBef>
                  <a:spcPct val="0"/>
                </a:spcBef>
              </a:pPr>
              <a:t>27</a:t>
            </a:fld>
            <a:endParaRPr lang="fr-FR" altLang="fr-FR"/>
          </a:p>
        </p:txBody>
      </p:sp>
      <p:sp>
        <p:nvSpPr>
          <p:cNvPr id="57347" name="Rectangle 2">
            <a:extLst>
              <a:ext uri="{FF2B5EF4-FFF2-40B4-BE49-F238E27FC236}">
                <a16:creationId xmlns:a16="http://schemas.microsoft.com/office/drawing/2014/main" id="{48BF1866-A0C8-696B-37D4-1ACD3647EF74}"/>
              </a:ext>
            </a:extLst>
          </p:cNvPr>
          <p:cNvSpPr>
            <a:spLocks noRot="1" noChangeArrowheads="1" noTextEdit="1"/>
          </p:cNvSpPr>
          <p:nvPr>
            <p:ph type="sldImg"/>
          </p:nvPr>
        </p:nvSpPr>
        <p:spPr>
          <a:ln/>
        </p:spPr>
      </p:sp>
      <p:sp>
        <p:nvSpPr>
          <p:cNvPr id="57348" name="Rectangle 3">
            <a:extLst>
              <a:ext uri="{FF2B5EF4-FFF2-40B4-BE49-F238E27FC236}">
                <a16:creationId xmlns:a16="http://schemas.microsoft.com/office/drawing/2014/main" id="{70005496-079E-6726-F4BB-71A742F4584F}"/>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CBC7D1B8-040F-1E32-FB5B-F1ECDE548066}"/>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2E15A88C-19E4-4EDD-B8FA-171E50BA5814}" type="slidenum">
              <a:rPr lang="fr-FR" altLang="fr-FR"/>
              <a:pPr>
                <a:spcBef>
                  <a:spcPct val="0"/>
                </a:spcBef>
              </a:pPr>
              <a:t>28</a:t>
            </a:fld>
            <a:endParaRPr lang="fr-FR" altLang="fr-FR"/>
          </a:p>
        </p:txBody>
      </p:sp>
      <p:sp>
        <p:nvSpPr>
          <p:cNvPr id="59395" name="Rectangle 2">
            <a:extLst>
              <a:ext uri="{FF2B5EF4-FFF2-40B4-BE49-F238E27FC236}">
                <a16:creationId xmlns:a16="http://schemas.microsoft.com/office/drawing/2014/main" id="{20A9628B-02C5-72DC-ACF4-6849610C696C}"/>
              </a:ext>
            </a:extLst>
          </p:cNvPr>
          <p:cNvSpPr>
            <a:spLocks noRot="1" noChangeArrowheads="1" noTextEdit="1"/>
          </p:cNvSpPr>
          <p:nvPr>
            <p:ph type="sldImg"/>
          </p:nvPr>
        </p:nvSpPr>
        <p:spPr>
          <a:ln/>
        </p:spPr>
      </p:sp>
      <p:sp>
        <p:nvSpPr>
          <p:cNvPr id="59396" name="Rectangle 3">
            <a:extLst>
              <a:ext uri="{FF2B5EF4-FFF2-40B4-BE49-F238E27FC236}">
                <a16:creationId xmlns:a16="http://schemas.microsoft.com/office/drawing/2014/main" id="{0A1A50FE-D607-221F-9593-DD693DB6A262}"/>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C3254413-9E84-3F6C-EF06-5F94ECB207F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B5A6D6AB-6E19-45CF-928D-AE59F80E7C8E}" type="slidenum">
              <a:rPr lang="fr-FR" altLang="fr-FR"/>
              <a:pPr>
                <a:spcBef>
                  <a:spcPct val="0"/>
                </a:spcBef>
              </a:pPr>
              <a:t>29</a:t>
            </a:fld>
            <a:endParaRPr lang="fr-FR" altLang="fr-FR"/>
          </a:p>
        </p:txBody>
      </p:sp>
      <p:sp>
        <p:nvSpPr>
          <p:cNvPr id="61443" name="Rectangle 2">
            <a:extLst>
              <a:ext uri="{FF2B5EF4-FFF2-40B4-BE49-F238E27FC236}">
                <a16:creationId xmlns:a16="http://schemas.microsoft.com/office/drawing/2014/main" id="{BC1D55EB-31FB-7C64-E84D-E73174CBC684}"/>
              </a:ext>
            </a:extLst>
          </p:cNvPr>
          <p:cNvSpPr>
            <a:spLocks noRot="1" noChangeArrowheads="1" noTextEdit="1"/>
          </p:cNvSpPr>
          <p:nvPr>
            <p:ph type="sldImg"/>
          </p:nvPr>
        </p:nvSpPr>
        <p:spPr>
          <a:ln/>
        </p:spPr>
      </p:sp>
      <p:sp>
        <p:nvSpPr>
          <p:cNvPr id="61444" name="Rectangle 3">
            <a:extLst>
              <a:ext uri="{FF2B5EF4-FFF2-40B4-BE49-F238E27FC236}">
                <a16:creationId xmlns:a16="http://schemas.microsoft.com/office/drawing/2014/main" id="{D89E2C4A-FBEA-89A7-92E0-10E5014A05B2}"/>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D17D242-1533-A3C3-0C57-373A84735F9E}"/>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8CF6F6F0-1BEF-414A-A286-DF83F3F8C406}" type="slidenum">
              <a:rPr lang="fr-FR" altLang="fr-FR"/>
              <a:pPr>
                <a:spcBef>
                  <a:spcPct val="0"/>
                </a:spcBef>
              </a:pPr>
              <a:t>3</a:t>
            </a:fld>
            <a:endParaRPr lang="fr-FR" altLang="fr-FR"/>
          </a:p>
        </p:txBody>
      </p:sp>
      <p:sp>
        <p:nvSpPr>
          <p:cNvPr id="8195" name="Rectangle 2">
            <a:extLst>
              <a:ext uri="{FF2B5EF4-FFF2-40B4-BE49-F238E27FC236}">
                <a16:creationId xmlns:a16="http://schemas.microsoft.com/office/drawing/2014/main" id="{C9DE8CB0-7054-56E0-EE25-0594D42011E9}"/>
              </a:ext>
            </a:extLst>
          </p:cNvPr>
          <p:cNvSpPr>
            <a:spLocks noRot="1" noChangeArrowheads="1" noTextEdit="1"/>
          </p:cNvSpPr>
          <p:nvPr>
            <p:ph type="sldImg"/>
          </p:nvPr>
        </p:nvSpPr>
        <p:spPr>
          <a:ln/>
        </p:spPr>
      </p:sp>
      <p:sp>
        <p:nvSpPr>
          <p:cNvPr id="8196" name="Rectangle 3">
            <a:extLst>
              <a:ext uri="{FF2B5EF4-FFF2-40B4-BE49-F238E27FC236}">
                <a16:creationId xmlns:a16="http://schemas.microsoft.com/office/drawing/2014/main" id="{A3CCAAFF-9842-ACDB-90D1-6D9DB24C0E2A}"/>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a:extLst>
              <a:ext uri="{FF2B5EF4-FFF2-40B4-BE49-F238E27FC236}">
                <a16:creationId xmlns:a16="http://schemas.microsoft.com/office/drawing/2014/main" id="{32A2289B-FD81-8A60-5B76-F8A886A16347}"/>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F24739B4-C966-46EE-B9A9-B01F00AC192E}" type="slidenum">
              <a:rPr lang="fr-FR" altLang="fr-FR"/>
              <a:pPr>
                <a:spcBef>
                  <a:spcPct val="0"/>
                </a:spcBef>
              </a:pPr>
              <a:t>30</a:t>
            </a:fld>
            <a:endParaRPr lang="fr-FR" altLang="fr-FR"/>
          </a:p>
        </p:txBody>
      </p:sp>
      <p:sp>
        <p:nvSpPr>
          <p:cNvPr id="63491" name="Rectangle 2">
            <a:extLst>
              <a:ext uri="{FF2B5EF4-FFF2-40B4-BE49-F238E27FC236}">
                <a16:creationId xmlns:a16="http://schemas.microsoft.com/office/drawing/2014/main" id="{BD6C2385-213E-332F-1CC8-13C35BA70091}"/>
              </a:ext>
            </a:extLst>
          </p:cNvPr>
          <p:cNvSpPr>
            <a:spLocks noRot="1" noChangeArrowheads="1" noTextEdit="1"/>
          </p:cNvSpPr>
          <p:nvPr>
            <p:ph type="sldImg"/>
          </p:nvPr>
        </p:nvSpPr>
        <p:spPr>
          <a:ln/>
        </p:spPr>
      </p:sp>
      <p:sp>
        <p:nvSpPr>
          <p:cNvPr id="63492" name="Rectangle 3">
            <a:extLst>
              <a:ext uri="{FF2B5EF4-FFF2-40B4-BE49-F238E27FC236}">
                <a16:creationId xmlns:a16="http://schemas.microsoft.com/office/drawing/2014/main" id="{20F1D2D0-E61D-28ED-42C0-BA317ACBD7DA}"/>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a:extLst>
              <a:ext uri="{FF2B5EF4-FFF2-40B4-BE49-F238E27FC236}">
                <a16:creationId xmlns:a16="http://schemas.microsoft.com/office/drawing/2014/main" id="{B8F54CD6-211F-6262-8604-46C58C9FD78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3F206846-9599-4C10-BA0B-A39A221ED618}" type="slidenum">
              <a:rPr lang="fr-FR" altLang="fr-FR"/>
              <a:pPr>
                <a:spcBef>
                  <a:spcPct val="0"/>
                </a:spcBef>
              </a:pPr>
              <a:t>31</a:t>
            </a:fld>
            <a:endParaRPr lang="fr-FR" altLang="fr-FR"/>
          </a:p>
        </p:txBody>
      </p:sp>
      <p:sp>
        <p:nvSpPr>
          <p:cNvPr id="65539" name="Rectangle 2">
            <a:extLst>
              <a:ext uri="{FF2B5EF4-FFF2-40B4-BE49-F238E27FC236}">
                <a16:creationId xmlns:a16="http://schemas.microsoft.com/office/drawing/2014/main" id="{19FA14D3-D401-5496-E4F1-7976990FCDB8}"/>
              </a:ext>
            </a:extLst>
          </p:cNvPr>
          <p:cNvSpPr>
            <a:spLocks noRot="1" noChangeArrowheads="1" noTextEdit="1"/>
          </p:cNvSpPr>
          <p:nvPr>
            <p:ph type="sldImg"/>
          </p:nvPr>
        </p:nvSpPr>
        <p:spPr>
          <a:ln/>
        </p:spPr>
      </p:sp>
      <p:sp>
        <p:nvSpPr>
          <p:cNvPr id="65540" name="Rectangle 3">
            <a:extLst>
              <a:ext uri="{FF2B5EF4-FFF2-40B4-BE49-F238E27FC236}">
                <a16:creationId xmlns:a16="http://schemas.microsoft.com/office/drawing/2014/main" id="{3D946B7A-C6A7-C859-F7E8-AA1EEE18AE0A}"/>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87713EEB-ACB8-D65B-A847-CC9FD81A70EF}"/>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65F4015-B79D-4F8D-894D-647B761FFBBA}" type="slidenum">
              <a:rPr lang="fr-FR" altLang="fr-FR"/>
              <a:pPr>
                <a:spcBef>
                  <a:spcPct val="0"/>
                </a:spcBef>
              </a:pPr>
              <a:t>32</a:t>
            </a:fld>
            <a:endParaRPr lang="fr-FR" altLang="fr-FR"/>
          </a:p>
        </p:txBody>
      </p:sp>
      <p:sp>
        <p:nvSpPr>
          <p:cNvPr id="67587" name="Rectangle 2">
            <a:extLst>
              <a:ext uri="{FF2B5EF4-FFF2-40B4-BE49-F238E27FC236}">
                <a16:creationId xmlns:a16="http://schemas.microsoft.com/office/drawing/2014/main" id="{BE2AE2C6-0770-E150-17C2-D44FAEE03D30}"/>
              </a:ext>
            </a:extLst>
          </p:cNvPr>
          <p:cNvSpPr>
            <a:spLocks noRot="1" noChangeArrowheads="1" noTextEdit="1"/>
          </p:cNvSpPr>
          <p:nvPr>
            <p:ph type="sldImg"/>
          </p:nvPr>
        </p:nvSpPr>
        <p:spPr>
          <a:ln/>
        </p:spPr>
      </p:sp>
      <p:sp>
        <p:nvSpPr>
          <p:cNvPr id="67588" name="Rectangle 3">
            <a:extLst>
              <a:ext uri="{FF2B5EF4-FFF2-40B4-BE49-F238E27FC236}">
                <a16:creationId xmlns:a16="http://schemas.microsoft.com/office/drawing/2014/main" id="{26D4EE60-0106-D714-513C-AC4C7B1D7FE6}"/>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a:extLst>
              <a:ext uri="{FF2B5EF4-FFF2-40B4-BE49-F238E27FC236}">
                <a16:creationId xmlns:a16="http://schemas.microsoft.com/office/drawing/2014/main" id="{21BD0E77-A68F-1B98-C820-850EAEEFA71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BDAB9B35-F60B-4D8A-AA07-0DFEB6B2F731}" type="slidenum">
              <a:rPr lang="fr-FR" altLang="fr-FR"/>
              <a:pPr>
                <a:spcBef>
                  <a:spcPct val="0"/>
                </a:spcBef>
              </a:pPr>
              <a:t>33</a:t>
            </a:fld>
            <a:endParaRPr lang="fr-FR" altLang="fr-FR"/>
          </a:p>
        </p:txBody>
      </p:sp>
      <p:sp>
        <p:nvSpPr>
          <p:cNvPr id="69635" name="Rectangle 2">
            <a:extLst>
              <a:ext uri="{FF2B5EF4-FFF2-40B4-BE49-F238E27FC236}">
                <a16:creationId xmlns:a16="http://schemas.microsoft.com/office/drawing/2014/main" id="{3A161FBE-8014-026F-612E-BFB6309CB611}"/>
              </a:ext>
            </a:extLst>
          </p:cNvPr>
          <p:cNvSpPr>
            <a:spLocks noRot="1" noChangeArrowheads="1" noTextEdit="1"/>
          </p:cNvSpPr>
          <p:nvPr>
            <p:ph type="sldImg"/>
          </p:nvPr>
        </p:nvSpPr>
        <p:spPr>
          <a:ln/>
        </p:spPr>
      </p:sp>
      <p:sp>
        <p:nvSpPr>
          <p:cNvPr id="69636" name="Rectangle 3">
            <a:extLst>
              <a:ext uri="{FF2B5EF4-FFF2-40B4-BE49-F238E27FC236}">
                <a16:creationId xmlns:a16="http://schemas.microsoft.com/office/drawing/2014/main" id="{FD7CAAF4-325D-09F0-11F2-CA257F8B4B38}"/>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a:extLst>
              <a:ext uri="{FF2B5EF4-FFF2-40B4-BE49-F238E27FC236}">
                <a16:creationId xmlns:a16="http://schemas.microsoft.com/office/drawing/2014/main" id="{B639B0C6-CF1A-A312-48C5-94DA39B4C389}"/>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6345E356-AEA0-4001-A767-96EA77CF2D66}" type="slidenum">
              <a:rPr lang="fr-FR" altLang="fr-FR"/>
              <a:pPr>
                <a:spcBef>
                  <a:spcPct val="0"/>
                </a:spcBef>
              </a:pPr>
              <a:t>34</a:t>
            </a:fld>
            <a:endParaRPr lang="fr-FR" altLang="fr-FR"/>
          </a:p>
        </p:txBody>
      </p:sp>
      <p:sp>
        <p:nvSpPr>
          <p:cNvPr id="71683" name="Rectangle 2">
            <a:extLst>
              <a:ext uri="{FF2B5EF4-FFF2-40B4-BE49-F238E27FC236}">
                <a16:creationId xmlns:a16="http://schemas.microsoft.com/office/drawing/2014/main" id="{522A43BC-5C99-98E5-B878-AE5771DADFBD}"/>
              </a:ext>
            </a:extLst>
          </p:cNvPr>
          <p:cNvSpPr>
            <a:spLocks noGrp="1" noRot="1" noChangeAspect="1" noChangeArrowheads="1" noTextEdit="1"/>
          </p:cNvSpPr>
          <p:nvPr>
            <p:ph type="sldImg"/>
          </p:nvPr>
        </p:nvSpPr>
        <p:spPr>
          <a:xfrm>
            <a:off x="381000" y="685800"/>
            <a:ext cx="6096000" cy="3429000"/>
          </a:xfrm>
          <a:ln/>
        </p:spPr>
      </p:sp>
      <p:sp>
        <p:nvSpPr>
          <p:cNvPr id="71684" name="Rectangle 3">
            <a:extLst>
              <a:ext uri="{FF2B5EF4-FFF2-40B4-BE49-F238E27FC236}">
                <a16:creationId xmlns:a16="http://schemas.microsoft.com/office/drawing/2014/main" id="{F5D4BA94-CD0F-3938-C75F-5FB593DE4851}"/>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a:extLst>
              <a:ext uri="{FF2B5EF4-FFF2-40B4-BE49-F238E27FC236}">
                <a16:creationId xmlns:a16="http://schemas.microsoft.com/office/drawing/2014/main" id="{D92C6B8B-0985-6746-592C-8BE471F88E28}"/>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5B48C4E-E3A7-4F86-B2BA-F1BC15B1FC11}" type="slidenum">
              <a:rPr lang="fr-FR" altLang="fr-FR"/>
              <a:pPr>
                <a:spcBef>
                  <a:spcPct val="0"/>
                </a:spcBef>
              </a:pPr>
              <a:t>35</a:t>
            </a:fld>
            <a:endParaRPr lang="fr-FR" altLang="fr-FR"/>
          </a:p>
        </p:txBody>
      </p:sp>
      <p:sp>
        <p:nvSpPr>
          <p:cNvPr id="73731" name="Rectangle 2">
            <a:extLst>
              <a:ext uri="{FF2B5EF4-FFF2-40B4-BE49-F238E27FC236}">
                <a16:creationId xmlns:a16="http://schemas.microsoft.com/office/drawing/2014/main" id="{AD8FEC55-C593-EF41-48FF-32270B7BC27D}"/>
              </a:ext>
            </a:extLst>
          </p:cNvPr>
          <p:cNvSpPr>
            <a:spLocks noRot="1" noChangeArrowheads="1" noTextEdit="1"/>
          </p:cNvSpPr>
          <p:nvPr>
            <p:ph type="sldImg"/>
          </p:nvPr>
        </p:nvSpPr>
        <p:spPr>
          <a:ln/>
        </p:spPr>
      </p:sp>
      <p:sp>
        <p:nvSpPr>
          <p:cNvPr id="73732" name="Rectangle 3">
            <a:extLst>
              <a:ext uri="{FF2B5EF4-FFF2-40B4-BE49-F238E27FC236}">
                <a16:creationId xmlns:a16="http://schemas.microsoft.com/office/drawing/2014/main" id="{828C63EF-F25A-5D22-D5CC-1785E20F96C8}"/>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a:extLst>
              <a:ext uri="{FF2B5EF4-FFF2-40B4-BE49-F238E27FC236}">
                <a16:creationId xmlns:a16="http://schemas.microsoft.com/office/drawing/2014/main" id="{EB52A5AB-685B-A9CB-C2E0-D32C037BC76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3F4C7847-6937-4E3E-843D-77F4D1530EC3}" type="slidenum">
              <a:rPr lang="fr-FR" altLang="fr-FR"/>
              <a:pPr>
                <a:spcBef>
                  <a:spcPct val="0"/>
                </a:spcBef>
              </a:pPr>
              <a:t>36</a:t>
            </a:fld>
            <a:endParaRPr lang="fr-FR" altLang="fr-FR"/>
          </a:p>
        </p:txBody>
      </p:sp>
      <p:sp>
        <p:nvSpPr>
          <p:cNvPr id="75779" name="Rectangle 2">
            <a:extLst>
              <a:ext uri="{FF2B5EF4-FFF2-40B4-BE49-F238E27FC236}">
                <a16:creationId xmlns:a16="http://schemas.microsoft.com/office/drawing/2014/main" id="{F2FF2C37-A518-5BF3-F0D5-B4B64D4FC95A}"/>
              </a:ext>
            </a:extLst>
          </p:cNvPr>
          <p:cNvSpPr>
            <a:spLocks noRot="1" noChangeArrowheads="1" noTextEdit="1"/>
          </p:cNvSpPr>
          <p:nvPr>
            <p:ph type="sldImg"/>
          </p:nvPr>
        </p:nvSpPr>
        <p:spPr>
          <a:ln/>
        </p:spPr>
      </p:sp>
      <p:sp>
        <p:nvSpPr>
          <p:cNvPr id="75780" name="Rectangle 3">
            <a:extLst>
              <a:ext uri="{FF2B5EF4-FFF2-40B4-BE49-F238E27FC236}">
                <a16:creationId xmlns:a16="http://schemas.microsoft.com/office/drawing/2014/main" id="{5B1BA7E0-A9CA-17B2-CDE8-F9E9F03E275D}"/>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a:extLst>
              <a:ext uri="{FF2B5EF4-FFF2-40B4-BE49-F238E27FC236}">
                <a16:creationId xmlns:a16="http://schemas.microsoft.com/office/drawing/2014/main" id="{20172BFD-30CF-2408-E9DD-B0620D46A280}"/>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72449B20-DFC8-45BC-BDFE-83B40A42DDD5}" type="slidenum">
              <a:rPr lang="fr-FR" altLang="fr-FR"/>
              <a:pPr>
                <a:spcBef>
                  <a:spcPct val="0"/>
                </a:spcBef>
              </a:pPr>
              <a:t>37</a:t>
            </a:fld>
            <a:endParaRPr lang="fr-FR" altLang="fr-FR"/>
          </a:p>
        </p:txBody>
      </p:sp>
      <p:sp>
        <p:nvSpPr>
          <p:cNvPr id="77827" name="Rectangle 2">
            <a:extLst>
              <a:ext uri="{FF2B5EF4-FFF2-40B4-BE49-F238E27FC236}">
                <a16:creationId xmlns:a16="http://schemas.microsoft.com/office/drawing/2014/main" id="{62663FBC-ECD2-BE00-A813-2E4CA6AD11E2}"/>
              </a:ext>
            </a:extLst>
          </p:cNvPr>
          <p:cNvSpPr>
            <a:spLocks noRot="1" noChangeArrowheads="1" noTextEdit="1"/>
          </p:cNvSpPr>
          <p:nvPr>
            <p:ph type="sldImg"/>
          </p:nvPr>
        </p:nvSpPr>
        <p:spPr>
          <a:ln/>
        </p:spPr>
      </p:sp>
      <p:sp>
        <p:nvSpPr>
          <p:cNvPr id="77828" name="Rectangle 3">
            <a:extLst>
              <a:ext uri="{FF2B5EF4-FFF2-40B4-BE49-F238E27FC236}">
                <a16:creationId xmlns:a16="http://schemas.microsoft.com/office/drawing/2014/main" id="{05C310A4-997C-C025-3281-CBF585E9C64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a16="http://schemas.microsoft.com/office/drawing/2014/main" id="{A6111008-1ECD-C6C2-D020-0C7467703FBB}"/>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3B9D36DC-9E5A-48D0-BC82-CF89245224A1}" type="slidenum">
              <a:rPr lang="fr-FR" altLang="fr-FR"/>
              <a:pPr>
                <a:spcBef>
                  <a:spcPct val="0"/>
                </a:spcBef>
              </a:pPr>
              <a:t>38</a:t>
            </a:fld>
            <a:endParaRPr lang="fr-FR" altLang="fr-FR"/>
          </a:p>
        </p:txBody>
      </p:sp>
      <p:sp>
        <p:nvSpPr>
          <p:cNvPr id="79875" name="Rectangle 2">
            <a:extLst>
              <a:ext uri="{FF2B5EF4-FFF2-40B4-BE49-F238E27FC236}">
                <a16:creationId xmlns:a16="http://schemas.microsoft.com/office/drawing/2014/main" id="{80A71656-40B1-CCF6-D5B8-F5DDDA0C969B}"/>
              </a:ext>
            </a:extLst>
          </p:cNvPr>
          <p:cNvSpPr>
            <a:spLocks noRot="1" noChangeArrowheads="1" noTextEdit="1"/>
          </p:cNvSpPr>
          <p:nvPr>
            <p:ph type="sldImg"/>
          </p:nvPr>
        </p:nvSpPr>
        <p:spPr>
          <a:ln/>
        </p:spPr>
      </p:sp>
      <p:sp>
        <p:nvSpPr>
          <p:cNvPr id="79876" name="Rectangle 3">
            <a:extLst>
              <a:ext uri="{FF2B5EF4-FFF2-40B4-BE49-F238E27FC236}">
                <a16:creationId xmlns:a16="http://schemas.microsoft.com/office/drawing/2014/main" id="{4BCD2351-B14E-77F2-6822-2ED0D18D6AA7}"/>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a:extLst>
              <a:ext uri="{FF2B5EF4-FFF2-40B4-BE49-F238E27FC236}">
                <a16:creationId xmlns:a16="http://schemas.microsoft.com/office/drawing/2014/main" id="{27C8CB60-5101-05BC-D437-A1966C885EAA}"/>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2E0C52E1-E327-4C99-AED0-D4A6ACD07857}" type="slidenum">
              <a:rPr lang="fr-FR" altLang="fr-FR"/>
              <a:pPr>
                <a:spcBef>
                  <a:spcPct val="0"/>
                </a:spcBef>
              </a:pPr>
              <a:t>39</a:t>
            </a:fld>
            <a:endParaRPr lang="fr-FR" altLang="fr-FR"/>
          </a:p>
        </p:txBody>
      </p:sp>
      <p:sp>
        <p:nvSpPr>
          <p:cNvPr id="81923" name="Rectangle 2">
            <a:extLst>
              <a:ext uri="{FF2B5EF4-FFF2-40B4-BE49-F238E27FC236}">
                <a16:creationId xmlns:a16="http://schemas.microsoft.com/office/drawing/2014/main" id="{43C50BBD-7614-293D-F90E-96215F610317}"/>
              </a:ext>
            </a:extLst>
          </p:cNvPr>
          <p:cNvSpPr>
            <a:spLocks noRot="1" noChangeArrowheads="1" noTextEdit="1"/>
          </p:cNvSpPr>
          <p:nvPr>
            <p:ph type="sldImg"/>
          </p:nvPr>
        </p:nvSpPr>
        <p:spPr>
          <a:ln/>
        </p:spPr>
      </p:sp>
      <p:sp>
        <p:nvSpPr>
          <p:cNvPr id="81924" name="Rectangle 3">
            <a:extLst>
              <a:ext uri="{FF2B5EF4-FFF2-40B4-BE49-F238E27FC236}">
                <a16:creationId xmlns:a16="http://schemas.microsoft.com/office/drawing/2014/main" id="{56E71A4D-CA77-C23F-2701-5A41D1910FBD}"/>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2633525A-F808-0B55-0268-D02F6B8602DA}"/>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ED763F74-8C3E-432A-9554-A76A4270E01B}" type="slidenum">
              <a:rPr lang="fr-FR" altLang="fr-FR"/>
              <a:pPr>
                <a:spcBef>
                  <a:spcPct val="0"/>
                </a:spcBef>
              </a:pPr>
              <a:t>4</a:t>
            </a:fld>
            <a:endParaRPr lang="fr-FR" altLang="fr-FR"/>
          </a:p>
        </p:txBody>
      </p:sp>
      <p:sp>
        <p:nvSpPr>
          <p:cNvPr id="10243" name="Rectangle 2">
            <a:extLst>
              <a:ext uri="{FF2B5EF4-FFF2-40B4-BE49-F238E27FC236}">
                <a16:creationId xmlns:a16="http://schemas.microsoft.com/office/drawing/2014/main" id="{13DE5B84-E258-1429-4F6C-4250191DAD5C}"/>
              </a:ext>
            </a:extLst>
          </p:cNvPr>
          <p:cNvSpPr>
            <a:spLocks noRot="1" noChangeArrowheads="1" noTextEdit="1"/>
          </p:cNvSpPr>
          <p:nvPr>
            <p:ph type="sldImg"/>
          </p:nvPr>
        </p:nvSpPr>
        <p:spPr>
          <a:ln/>
        </p:spPr>
      </p:sp>
      <p:sp>
        <p:nvSpPr>
          <p:cNvPr id="10244" name="Rectangle 3">
            <a:extLst>
              <a:ext uri="{FF2B5EF4-FFF2-40B4-BE49-F238E27FC236}">
                <a16:creationId xmlns:a16="http://schemas.microsoft.com/office/drawing/2014/main" id="{BC4DA0AA-6E01-F1E4-4156-B24EBE092F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a:extLst>
              <a:ext uri="{FF2B5EF4-FFF2-40B4-BE49-F238E27FC236}">
                <a16:creationId xmlns:a16="http://schemas.microsoft.com/office/drawing/2014/main" id="{4E3AD9E3-D55D-F58E-A116-939C2A8DD5BA}"/>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3B77836-DCDB-4167-818C-0067352B742F}" type="slidenum">
              <a:rPr lang="fr-FR" altLang="fr-FR"/>
              <a:pPr>
                <a:spcBef>
                  <a:spcPct val="0"/>
                </a:spcBef>
              </a:pPr>
              <a:t>40</a:t>
            </a:fld>
            <a:endParaRPr lang="fr-FR" altLang="fr-FR"/>
          </a:p>
        </p:txBody>
      </p:sp>
      <p:sp>
        <p:nvSpPr>
          <p:cNvPr id="83971" name="Rectangle 2">
            <a:extLst>
              <a:ext uri="{FF2B5EF4-FFF2-40B4-BE49-F238E27FC236}">
                <a16:creationId xmlns:a16="http://schemas.microsoft.com/office/drawing/2014/main" id="{A6ADA783-B70E-9EAB-ACBD-C4904A2E8EF8}"/>
              </a:ext>
            </a:extLst>
          </p:cNvPr>
          <p:cNvSpPr>
            <a:spLocks noRot="1" noChangeArrowheads="1" noTextEdit="1"/>
          </p:cNvSpPr>
          <p:nvPr>
            <p:ph type="sldImg"/>
          </p:nvPr>
        </p:nvSpPr>
        <p:spPr>
          <a:ln/>
        </p:spPr>
      </p:sp>
      <p:sp>
        <p:nvSpPr>
          <p:cNvPr id="83972" name="Rectangle 3">
            <a:extLst>
              <a:ext uri="{FF2B5EF4-FFF2-40B4-BE49-F238E27FC236}">
                <a16:creationId xmlns:a16="http://schemas.microsoft.com/office/drawing/2014/main" id="{F91EC7EA-2F22-2871-7AA2-3A268C565239}"/>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a:extLst>
              <a:ext uri="{FF2B5EF4-FFF2-40B4-BE49-F238E27FC236}">
                <a16:creationId xmlns:a16="http://schemas.microsoft.com/office/drawing/2014/main" id="{F5D210B2-C352-C6C4-0B42-DCA31D5BF61F}"/>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03DB4691-FF86-467A-B19E-7A0A5B5F6A66}" type="slidenum">
              <a:rPr lang="fr-FR" altLang="fr-FR"/>
              <a:pPr>
                <a:spcBef>
                  <a:spcPct val="0"/>
                </a:spcBef>
              </a:pPr>
              <a:t>41</a:t>
            </a:fld>
            <a:endParaRPr lang="fr-FR" altLang="fr-FR"/>
          </a:p>
        </p:txBody>
      </p:sp>
      <p:sp>
        <p:nvSpPr>
          <p:cNvPr id="86019" name="Rectangle 2">
            <a:extLst>
              <a:ext uri="{FF2B5EF4-FFF2-40B4-BE49-F238E27FC236}">
                <a16:creationId xmlns:a16="http://schemas.microsoft.com/office/drawing/2014/main" id="{1671BBB2-4985-490C-2FF4-B55F57A32D5A}"/>
              </a:ext>
            </a:extLst>
          </p:cNvPr>
          <p:cNvSpPr>
            <a:spLocks noRot="1" noChangeArrowheads="1" noTextEdit="1"/>
          </p:cNvSpPr>
          <p:nvPr>
            <p:ph type="sldImg"/>
          </p:nvPr>
        </p:nvSpPr>
        <p:spPr>
          <a:ln/>
        </p:spPr>
      </p:sp>
      <p:sp>
        <p:nvSpPr>
          <p:cNvPr id="86020" name="Rectangle 3">
            <a:extLst>
              <a:ext uri="{FF2B5EF4-FFF2-40B4-BE49-F238E27FC236}">
                <a16:creationId xmlns:a16="http://schemas.microsoft.com/office/drawing/2014/main" id="{50AA0F95-E6F5-8E69-8159-EA4890BF2DB1}"/>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a:extLst>
              <a:ext uri="{FF2B5EF4-FFF2-40B4-BE49-F238E27FC236}">
                <a16:creationId xmlns:a16="http://schemas.microsoft.com/office/drawing/2014/main" id="{BF71D81D-1717-7A57-A08F-061E892E5CEB}"/>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FA9CC47E-BA90-4DB8-A28A-2C4B7EF75AD0}" type="slidenum">
              <a:rPr lang="fr-FR" altLang="fr-FR"/>
              <a:pPr>
                <a:spcBef>
                  <a:spcPct val="0"/>
                </a:spcBef>
              </a:pPr>
              <a:t>42</a:t>
            </a:fld>
            <a:endParaRPr lang="fr-FR" altLang="fr-FR"/>
          </a:p>
        </p:txBody>
      </p:sp>
      <p:sp>
        <p:nvSpPr>
          <p:cNvPr id="88067" name="Rectangle 2">
            <a:extLst>
              <a:ext uri="{FF2B5EF4-FFF2-40B4-BE49-F238E27FC236}">
                <a16:creationId xmlns:a16="http://schemas.microsoft.com/office/drawing/2014/main" id="{9A88C883-472C-94D8-37CD-6F3F8485A5B6}"/>
              </a:ext>
            </a:extLst>
          </p:cNvPr>
          <p:cNvSpPr>
            <a:spLocks noRot="1" noChangeArrowheads="1" noTextEdit="1"/>
          </p:cNvSpPr>
          <p:nvPr>
            <p:ph type="sldImg"/>
          </p:nvPr>
        </p:nvSpPr>
        <p:spPr>
          <a:ln/>
        </p:spPr>
      </p:sp>
      <p:sp>
        <p:nvSpPr>
          <p:cNvPr id="88068" name="Rectangle 3">
            <a:extLst>
              <a:ext uri="{FF2B5EF4-FFF2-40B4-BE49-F238E27FC236}">
                <a16:creationId xmlns:a16="http://schemas.microsoft.com/office/drawing/2014/main" id="{137F8FEF-4CB0-B14C-BACB-556CC350AE69}"/>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a:extLst>
              <a:ext uri="{FF2B5EF4-FFF2-40B4-BE49-F238E27FC236}">
                <a16:creationId xmlns:a16="http://schemas.microsoft.com/office/drawing/2014/main" id="{C70EAEDD-DC5B-3358-794C-3A12864D8B8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A4E3E0D0-6FBC-4685-B37A-815D0752B1FF}" type="slidenum">
              <a:rPr lang="fr-FR" altLang="fr-FR"/>
              <a:pPr>
                <a:spcBef>
                  <a:spcPct val="0"/>
                </a:spcBef>
              </a:pPr>
              <a:t>43</a:t>
            </a:fld>
            <a:endParaRPr lang="fr-FR" altLang="fr-FR"/>
          </a:p>
        </p:txBody>
      </p:sp>
      <p:sp>
        <p:nvSpPr>
          <p:cNvPr id="90115" name="Rectangle 2">
            <a:extLst>
              <a:ext uri="{FF2B5EF4-FFF2-40B4-BE49-F238E27FC236}">
                <a16:creationId xmlns:a16="http://schemas.microsoft.com/office/drawing/2014/main" id="{28FF240A-7B7D-E732-6E7D-4FD2C9ABFD2E}"/>
              </a:ext>
            </a:extLst>
          </p:cNvPr>
          <p:cNvSpPr>
            <a:spLocks noRot="1" noChangeArrowheads="1" noTextEdit="1"/>
          </p:cNvSpPr>
          <p:nvPr>
            <p:ph type="sldImg"/>
          </p:nvPr>
        </p:nvSpPr>
        <p:spPr>
          <a:ln/>
        </p:spPr>
      </p:sp>
      <p:sp>
        <p:nvSpPr>
          <p:cNvPr id="90116" name="Rectangle 3">
            <a:extLst>
              <a:ext uri="{FF2B5EF4-FFF2-40B4-BE49-F238E27FC236}">
                <a16:creationId xmlns:a16="http://schemas.microsoft.com/office/drawing/2014/main" id="{F38AE053-5083-E831-BBFC-E2A3F5DE3DD2}"/>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a:extLst>
              <a:ext uri="{FF2B5EF4-FFF2-40B4-BE49-F238E27FC236}">
                <a16:creationId xmlns:a16="http://schemas.microsoft.com/office/drawing/2014/main" id="{FF2BD37A-B2C8-90AF-3E8D-4C530202872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DBDB9F8C-AE67-4CE7-8464-DA53DDBB4F62}" type="slidenum">
              <a:rPr lang="fr-FR" altLang="fr-FR"/>
              <a:pPr>
                <a:spcBef>
                  <a:spcPct val="0"/>
                </a:spcBef>
              </a:pPr>
              <a:t>44</a:t>
            </a:fld>
            <a:endParaRPr lang="fr-FR" altLang="fr-FR"/>
          </a:p>
        </p:txBody>
      </p:sp>
      <p:sp>
        <p:nvSpPr>
          <p:cNvPr id="92163" name="Rectangle 2">
            <a:extLst>
              <a:ext uri="{FF2B5EF4-FFF2-40B4-BE49-F238E27FC236}">
                <a16:creationId xmlns:a16="http://schemas.microsoft.com/office/drawing/2014/main" id="{32363062-3E3D-103E-0336-A4605FB4DAD0}"/>
              </a:ext>
            </a:extLst>
          </p:cNvPr>
          <p:cNvSpPr>
            <a:spLocks noRot="1" noChangeArrowheads="1" noTextEdit="1"/>
          </p:cNvSpPr>
          <p:nvPr>
            <p:ph type="sldImg"/>
          </p:nvPr>
        </p:nvSpPr>
        <p:spPr>
          <a:ln/>
        </p:spPr>
      </p:sp>
      <p:sp>
        <p:nvSpPr>
          <p:cNvPr id="92164" name="Rectangle 3">
            <a:extLst>
              <a:ext uri="{FF2B5EF4-FFF2-40B4-BE49-F238E27FC236}">
                <a16:creationId xmlns:a16="http://schemas.microsoft.com/office/drawing/2014/main" id="{283FB977-F5A2-7D17-D8C4-0CEA277E2BB4}"/>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a:extLst>
              <a:ext uri="{FF2B5EF4-FFF2-40B4-BE49-F238E27FC236}">
                <a16:creationId xmlns:a16="http://schemas.microsoft.com/office/drawing/2014/main" id="{DD23215D-C5D6-FCA5-8CD7-60C66B4F63DF}"/>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2CCAB9C2-F821-460D-888D-7DAEE7A28BEF}" type="slidenum">
              <a:rPr lang="fr-FR" altLang="fr-FR"/>
              <a:pPr>
                <a:spcBef>
                  <a:spcPct val="0"/>
                </a:spcBef>
              </a:pPr>
              <a:t>45</a:t>
            </a:fld>
            <a:endParaRPr lang="fr-FR" altLang="fr-FR"/>
          </a:p>
        </p:txBody>
      </p:sp>
      <p:sp>
        <p:nvSpPr>
          <p:cNvPr id="94211" name="Rectangle 2">
            <a:extLst>
              <a:ext uri="{FF2B5EF4-FFF2-40B4-BE49-F238E27FC236}">
                <a16:creationId xmlns:a16="http://schemas.microsoft.com/office/drawing/2014/main" id="{4A71CBD8-98F6-4F4D-5FD9-C60403472579}"/>
              </a:ext>
            </a:extLst>
          </p:cNvPr>
          <p:cNvSpPr>
            <a:spLocks noRot="1" noChangeArrowheads="1" noTextEdit="1"/>
          </p:cNvSpPr>
          <p:nvPr>
            <p:ph type="sldImg"/>
          </p:nvPr>
        </p:nvSpPr>
        <p:spPr>
          <a:ln/>
        </p:spPr>
      </p:sp>
      <p:sp>
        <p:nvSpPr>
          <p:cNvPr id="94212" name="Rectangle 3">
            <a:extLst>
              <a:ext uri="{FF2B5EF4-FFF2-40B4-BE49-F238E27FC236}">
                <a16:creationId xmlns:a16="http://schemas.microsoft.com/office/drawing/2014/main" id="{93CD1A61-FE70-A673-F98E-C0F3794B688E}"/>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a:extLst>
              <a:ext uri="{FF2B5EF4-FFF2-40B4-BE49-F238E27FC236}">
                <a16:creationId xmlns:a16="http://schemas.microsoft.com/office/drawing/2014/main" id="{BE204A38-827E-0BE4-4B2B-F744E54CE05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009C31ED-27A1-4792-AA6E-E3C53DCE8756}" type="slidenum">
              <a:rPr lang="fr-FR" altLang="fr-FR"/>
              <a:pPr>
                <a:spcBef>
                  <a:spcPct val="0"/>
                </a:spcBef>
              </a:pPr>
              <a:t>46</a:t>
            </a:fld>
            <a:endParaRPr lang="fr-FR" altLang="fr-FR"/>
          </a:p>
        </p:txBody>
      </p:sp>
      <p:sp>
        <p:nvSpPr>
          <p:cNvPr id="96259" name="Rectangle 2">
            <a:extLst>
              <a:ext uri="{FF2B5EF4-FFF2-40B4-BE49-F238E27FC236}">
                <a16:creationId xmlns:a16="http://schemas.microsoft.com/office/drawing/2014/main" id="{1BE97822-62F0-C654-D4A3-B3198F730807}"/>
              </a:ext>
            </a:extLst>
          </p:cNvPr>
          <p:cNvSpPr>
            <a:spLocks noRot="1" noChangeArrowheads="1" noTextEdit="1"/>
          </p:cNvSpPr>
          <p:nvPr>
            <p:ph type="sldImg"/>
          </p:nvPr>
        </p:nvSpPr>
        <p:spPr>
          <a:ln/>
        </p:spPr>
      </p:sp>
      <p:sp>
        <p:nvSpPr>
          <p:cNvPr id="96260" name="Rectangle 3">
            <a:extLst>
              <a:ext uri="{FF2B5EF4-FFF2-40B4-BE49-F238E27FC236}">
                <a16:creationId xmlns:a16="http://schemas.microsoft.com/office/drawing/2014/main" id="{7D31F6F2-409F-E0F7-5E66-DBF603168A74}"/>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a:extLst>
              <a:ext uri="{FF2B5EF4-FFF2-40B4-BE49-F238E27FC236}">
                <a16:creationId xmlns:a16="http://schemas.microsoft.com/office/drawing/2014/main" id="{B15011D2-80AA-9F99-4BB2-F467A1BFAB19}"/>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7660AC67-4A97-4EE3-B0BD-A0B3ACD42255}" type="slidenum">
              <a:rPr lang="fr-FR" altLang="fr-FR"/>
              <a:pPr>
                <a:spcBef>
                  <a:spcPct val="0"/>
                </a:spcBef>
              </a:pPr>
              <a:t>47</a:t>
            </a:fld>
            <a:endParaRPr lang="fr-FR" altLang="fr-FR"/>
          </a:p>
        </p:txBody>
      </p:sp>
      <p:sp>
        <p:nvSpPr>
          <p:cNvPr id="98307" name="Rectangle 2">
            <a:extLst>
              <a:ext uri="{FF2B5EF4-FFF2-40B4-BE49-F238E27FC236}">
                <a16:creationId xmlns:a16="http://schemas.microsoft.com/office/drawing/2014/main" id="{AFDC17FA-D56D-49C8-D91D-49960AB3631C}"/>
              </a:ext>
            </a:extLst>
          </p:cNvPr>
          <p:cNvSpPr>
            <a:spLocks noRot="1" noChangeArrowheads="1" noTextEdit="1"/>
          </p:cNvSpPr>
          <p:nvPr>
            <p:ph type="sldImg"/>
          </p:nvPr>
        </p:nvSpPr>
        <p:spPr>
          <a:ln/>
        </p:spPr>
      </p:sp>
      <p:sp>
        <p:nvSpPr>
          <p:cNvPr id="98308" name="Rectangle 3">
            <a:extLst>
              <a:ext uri="{FF2B5EF4-FFF2-40B4-BE49-F238E27FC236}">
                <a16:creationId xmlns:a16="http://schemas.microsoft.com/office/drawing/2014/main" id="{CC00FF84-6AAE-1D29-C699-9467F3AE3D2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a:extLst>
              <a:ext uri="{FF2B5EF4-FFF2-40B4-BE49-F238E27FC236}">
                <a16:creationId xmlns:a16="http://schemas.microsoft.com/office/drawing/2014/main" id="{79725382-6CC3-C608-C690-D450863A0E56}"/>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CE32EE4-365D-4ACE-8842-BDF167560A5B}" type="slidenum">
              <a:rPr lang="fr-FR" altLang="fr-FR"/>
              <a:pPr>
                <a:spcBef>
                  <a:spcPct val="0"/>
                </a:spcBef>
              </a:pPr>
              <a:t>48</a:t>
            </a:fld>
            <a:endParaRPr lang="fr-FR" altLang="fr-FR"/>
          </a:p>
        </p:txBody>
      </p:sp>
      <p:sp>
        <p:nvSpPr>
          <p:cNvPr id="100355" name="Rectangle 2">
            <a:extLst>
              <a:ext uri="{FF2B5EF4-FFF2-40B4-BE49-F238E27FC236}">
                <a16:creationId xmlns:a16="http://schemas.microsoft.com/office/drawing/2014/main" id="{5F341159-D8C0-36BE-3DFA-D971717E18B6}"/>
              </a:ext>
            </a:extLst>
          </p:cNvPr>
          <p:cNvSpPr>
            <a:spLocks noRot="1" noChangeArrowheads="1" noTextEdit="1"/>
          </p:cNvSpPr>
          <p:nvPr>
            <p:ph type="sldImg"/>
          </p:nvPr>
        </p:nvSpPr>
        <p:spPr>
          <a:ln/>
        </p:spPr>
      </p:sp>
      <p:sp>
        <p:nvSpPr>
          <p:cNvPr id="100356" name="Rectangle 3">
            <a:extLst>
              <a:ext uri="{FF2B5EF4-FFF2-40B4-BE49-F238E27FC236}">
                <a16:creationId xmlns:a16="http://schemas.microsoft.com/office/drawing/2014/main" id="{812DF50B-24DC-F614-DC4A-E828063AAF74}"/>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a:extLst>
              <a:ext uri="{FF2B5EF4-FFF2-40B4-BE49-F238E27FC236}">
                <a16:creationId xmlns:a16="http://schemas.microsoft.com/office/drawing/2014/main" id="{F3611D4A-9BEB-26A9-B662-416CA3452A5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FC6F1D5-1E1C-4C78-9E50-5697C3C4EB64}" type="slidenum">
              <a:rPr lang="fr-FR" altLang="fr-FR"/>
              <a:pPr>
                <a:spcBef>
                  <a:spcPct val="0"/>
                </a:spcBef>
              </a:pPr>
              <a:t>49</a:t>
            </a:fld>
            <a:endParaRPr lang="fr-FR" altLang="fr-FR"/>
          </a:p>
        </p:txBody>
      </p:sp>
      <p:sp>
        <p:nvSpPr>
          <p:cNvPr id="102403" name="Rectangle 2">
            <a:extLst>
              <a:ext uri="{FF2B5EF4-FFF2-40B4-BE49-F238E27FC236}">
                <a16:creationId xmlns:a16="http://schemas.microsoft.com/office/drawing/2014/main" id="{A03221D1-2893-E88C-E06D-5F25C9659661}"/>
              </a:ext>
            </a:extLst>
          </p:cNvPr>
          <p:cNvSpPr>
            <a:spLocks noRot="1" noChangeArrowheads="1" noTextEdit="1"/>
          </p:cNvSpPr>
          <p:nvPr>
            <p:ph type="sldImg"/>
          </p:nvPr>
        </p:nvSpPr>
        <p:spPr>
          <a:ln/>
        </p:spPr>
      </p:sp>
      <p:sp>
        <p:nvSpPr>
          <p:cNvPr id="102404" name="Rectangle 3">
            <a:extLst>
              <a:ext uri="{FF2B5EF4-FFF2-40B4-BE49-F238E27FC236}">
                <a16:creationId xmlns:a16="http://schemas.microsoft.com/office/drawing/2014/main" id="{CDCB7CFF-27AC-B636-ADC3-466DA87CFC0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6E79910C-48FC-DC76-4364-2FA13E9DC4D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F4472C2C-7E9C-46FB-B78E-2B16C19E65C5}" type="slidenum">
              <a:rPr lang="fr-FR" altLang="fr-FR"/>
              <a:pPr>
                <a:spcBef>
                  <a:spcPct val="0"/>
                </a:spcBef>
              </a:pPr>
              <a:t>5</a:t>
            </a:fld>
            <a:endParaRPr lang="fr-FR" altLang="fr-FR"/>
          </a:p>
        </p:txBody>
      </p:sp>
      <p:sp>
        <p:nvSpPr>
          <p:cNvPr id="12291" name="Rectangle 2">
            <a:extLst>
              <a:ext uri="{FF2B5EF4-FFF2-40B4-BE49-F238E27FC236}">
                <a16:creationId xmlns:a16="http://schemas.microsoft.com/office/drawing/2014/main" id="{D075D02F-C32D-586E-3B30-0796DA8D85C5}"/>
              </a:ext>
            </a:extLst>
          </p:cNvPr>
          <p:cNvSpPr>
            <a:spLocks noRot="1" noChangeArrowheads="1" noTextEdit="1"/>
          </p:cNvSpPr>
          <p:nvPr>
            <p:ph type="sldImg"/>
          </p:nvPr>
        </p:nvSpPr>
        <p:spPr>
          <a:ln/>
        </p:spPr>
      </p:sp>
      <p:sp>
        <p:nvSpPr>
          <p:cNvPr id="12292" name="Rectangle 3">
            <a:extLst>
              <a:ext uri="{FF2B5EF4-FFF2-40B4-BE49-F238E27FC236}">
                <a16:creationId xmlns:a16="http://schemas.microsoft.com/office/drawing/2014/main" id="{1470D22A-BA58-D049-9C5E-299F6BF50B71}"/>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a:extLst>
              <a:ext uri="{FF2B5EF4-FFF2-40B4-BE49-F238E27FC236}">
                <a16:creationId xmlns:a16="http://schemas.microsoft.com/office/drawing/2014/main" id="{D3886CBC-0548-E808-B60E-4F2907B982A2}"/>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F94B29FD-B726-4ED7-9297-1DC4804B7E21}" type="slidenum">
              <a:rPr lang="fr-FR" altLang="fr-FR"/>
              <a:pPr>
                <a:spcBef>
                  <a:spcPct val="0"/>
                </a:spcBef>
              </a:pPr>
              <a:t>50</a:t>
            </a:fld>
            <a:endParaRPr lang="fr-FR" altLang="fr-FR"/>
          </a:p>
        </p:txBody>
      </p:sp>
      <p:sp>
        <p:nvSpPr>
          <p:cNvPr id="104451" name="Rectangle 2">
            <a:extLst>
              <a:ext uri="{FF2B5EF4-FFF2-40B4-BE49-F238E27FC236}">
                <a16:creationId xmlns:a16="http://schemas.microsoft.com/office/drawing/2014/main" id="{EC2BD2D6-0940-5558-60A4-91510FB216B7}"/>
              </a:ext>
            </a:extLst>
          </p:cNvPr>
          <p:cNvSpPr>
            <a:spLocks noRot="1" noChangeArrowheads="1" noTextEdit="1"/>
          </p:cNvSpPr>
          <p:nvPr>
            <p:ph type="sldImg"/>
          </p:nvPr>
        </p:nvSpPr>
        <p:spPr>
          <a:ln/>
        </p:spPr>
      </p:sp>
      <p:sp>
        <p:nvSpPr>
          <p:cNvPr id="104452" name="Rectangle 3">
            <a:extLst>
              <a:ext uri="{FF2B5EF4-FFF2-40B4-BE49-F238E27FC236}">
                <a16:creationId xmlns:a16="http://schemas.microsoft.com/office/drawing/2014/main" id="{8F5972F7-4109-0834-DC90-D79A4A1345AF}"/>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a:extLst>
              <a:ext uri="{FF2B5EF4-FFF2-40B4-BE49-F238E27FC236}">
                <a16:creationId xmlns:a16="http://schemas.microsoft.com/office/drawing/2014/main" id="{3998D0CF-97DF-02EC-E763-8886EB9A4F2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B34AF3F3-C512-48DF-A319-C8FB3226F401}" type="slidenum">
              <a:rPr lang="fr-FR" altLang="fr-FR"/>
              <a:pPr>
                <a:spcBef>
                  <a:spcPct val="0"/>
                </a:spcBef>
              </a:pPr>
              <a:t>51</a:t>
            </a:fld>
            <a:endParaRPr lang="fr-FR" altLang="fr-FR"/>
          </a:p>
        </p:txBody>
      </p:sp>
      <p:sp>
        <p:nvSpPr>
          <p:cNvPr id="106499" name="Rectangle 2">
            <a:extLst>
              <a:ext uri="{FF2B5EF4-FFF2-40B4-BE49-F238E27FC236}">
                <a16:creationId xmlns:a16="http://schemas.microsoft.com/office/drawing/2014/main" id="{02E41171-7655-E079-6B48-E358888D8D9D}"/>
              </a:ext>
            </a:extLst>
          </p:cNvPr>
          <p:cNvSpPr>
            <a:spLocks noRot="1" noChangeArrowheads="1" noTextEdit="1"/>
          </p:cNvSpPr>
          <p:nvPr>
            <p:ph type="sldImg"/>
          </p:nvPr>
        </p:nvSpPr>
        <p:spPr>
          <a:ln/>
        </p:spPr>
      </p:sp>
      <p:sp>
        <p:nvSpPr>
          <p:cNvPr id="106500" name="Rectangle 3">
            <a:extLst>
              <a:ext uri="{FF2B5EF4-FFF2-40B4-BE49-F238E27FC236}">
                <a16:creationId xmlns:a16="http://schemas.microsoft.com/office/drawing/2014/main" id="{93FEE5C3-DCF4-AE22-8FC4-823F0F9B136D}"/>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69ED017C-5E37-EE46-235C-D5CB5C6F66A5}"/>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7DA6B45A-D8D1-4F72-957A-80C6E192C61E}" type="slidenum">
              <a:rPr lang="fr-FR" altLang="fr-FR"/>
              <a:pPr>
                <a:spcBef>
                  <a:spcPct val="0"/>
                </a:spcBef>
              </a:pPr>
              <a:t>6</a:t>
            </a:fld>
            <a:endParaRPr lang="fr-FR" altLang="fr-FR"/>
          </a:p>
        </p:txBody>
      </p:sp>
      <p:sp>
        <p:nvSpPr>
          <p:cNvPr id="14339" name="Rectangle 2">
            <a:extLst>
              <a:ext uri="{FF2B5EF4-FFF2-40B4-BE49-F238E27FC236}">
                <a16:creationId xmlns:a16="http://schemas.microsoft.com/office/drawing/2014/main" id="{DE12BD68-9225-8EDB-8968-20229DFE30E4}"/>
              </a:ext>
            </a:extLst>
          </p:cNvPr>
          <p:cNvSpPr>
            <a:spLocks noRot="1" noChangeArrowheads="1" noTextEdit="1"/>
          </p:cNvSpPr>
          <p:nvPr>
            <p:ph type="sldImg"/>
          </p:nvPr>
        </p:nvSpPr>
        <p:spPr>
          <a:ln/>
        </p:spPr>
      </p:sp>
      <p:sp>
        <p:nvSpPr>
          <p:cNvPr id="14340" name="Rectangle 3">
            <a:extLst>
              <a:ext uri="{FF2B5EF4-FFF2-40B4-BE49-F238E27FC236}">
                <a16:creationId xmlns:a16="http://schemas.microsoft.com/office/drawing/2014/main" id="{EFDD6EDA-7EB8-E012-D9E8-0111642C933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37814810-1C40-50FA-8CD6-005016FEDD57}"/>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1BDA003A-B246-4BDF-9F0C-79D7303BB5E2}" type="slidenum">
              <a:rPr lang="fr-FR" altLang="fr-FR"/>
              <a:pPr>
                <a:spcBef>
                  <a:spcPct val="0"/>
                </a:spcBef>
              </a:pPr>
              <a:t>7</a:t>
            </a:fld>
            <a:endParaRPr lang="fr-FR" altLang="fr-FR"/>
          </a:p>
        </p:txBody>
      </p:sp>
      <p:sp>
        <p:nvSpPr>
          <p:cNvPr id="16387" name="Rectangle 2">
            <a:extLst>
              <a:ext uri="{FF2B5EF4-FFF2-40B4-BE49-F238E27FC236}">
                <a16:creationId xmlns:a16="http://schemas.microsoft.com/office/drawing/2014/main" id="{E34A1FC0-A3E9-B208-489D-83A6327CE91D}"/>
              </a:ext>
            </a:extLst>
          </p:cNvPr>
          <p:cNvSpPr>
            <a:spLocks noRot="1" noChangeArrowheads="1" noTextEdit="1"/>
          </p:cNvSpPr>
          <p:nvPr>
            <p:ph type="sldImg"/>
          </p:nvPr>
        </p:nvSpPr>
        <p:spPr>
          <a:ln/>
        </p:spPr>
      </p:sp>
      <p:sp>
        <p:nvSpPr>
          <p:cNvPr id="16388" name="Rectangle 3">
            <a:extLst>
              <a:ext uri="{FF2B5EF4-FFF2-40B4-BE49-F238E27FC236}">
                <a16:creationId xmlns:a16="http://schemas.microsoft.com/office/drawing/2014/main" id="{F1D15CFA-3515-399A-6C5A-8D2088F9114D}"/>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10ECEF9A-6C2C-299E-1310-D83E1748EB9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E47AF633-DBFC-4BF2-B945-247C23C1BCAD}" type="slidenum">
              <a:rPr lang="fr-FR" altLang="fr-FR"/>
              <a:pPr>
                <a:spcBef>
                  <a:spcPct val="0"/>
                </a:spcBef>
              </a:pPr>
              <a:t>8</a:t>
            </a:fld>
            <a:endParaRPr lang="fr-FR" altLang="fr-FR"/>
          </a:p>
        </p:txBody>
      </p:sp>
      <p:sp>
        <p:nvSpPr>
          <p:cNvPr id="18435" name="Rectangle 2">
            <a:extLst>
              <a:ext uri="{FF2B5EF4-FFF2-40B4-BE49-F238E27FC236}">
                <a16:creationId xmlns:a16="http://schemas.microsoft.com/office/drawing/2014/main" id="{2B5B524B-0304-6725-5F42-9355F273E219}"/>
              </a:ext>
            </a:extLst>
          </p:cNvPr>
          <p:cNvSpPr>
            <a:spLocks noRot="1" noChangeArrowheads="1" noTextEdit="1"/>
          </p:cNvSpPr>
          <p:nvPr>
            <p:ph type="sldImg"/>
          </p:nvPr>
        </p:nvSpPr>
        <p:spPr>
          <a:ln/>
        </p:spPr>
      </p:sp>
      <p:sp>
        <p:nvSpPr>
          <p:cNvPr id="18436" name="Rectangle 3">
            <a:extLst>
              <a:ext uri="{FF2B5EF4-FFF2-40B4-BE49-F238E27FC236}">
                <a16:creationId xmlns:a16="http://schemas.microsoft.com/office/drawing/2014/main" id="{C5782428-36EF-47A3-19C8-E745742E3287}"/>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A07C01BB-1152-03EA-3ACF-E7104F11DD05}"/>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EA5DF12E-3961-4AA9-87F1-8BE387DA606B}" type="slidenum">
              <a:rPr lang="fr-FR" altLang="fr-FR"/>
              <a:pPr>
                <a:spcBef>
                  <a:spcPct val="0"/>
                </a:spcBef>
              </a:pPr>
              <a:t>9</a:t>
            </a:fld>
            <a:endParaRPr lang="fr-FR" altLang="fr-FR"/>
          </a:p>
        </p:txBody>
      </p:sp>
      <p:sp>
        <p:nvSpPr>
          <p:cNvPr id="20483" name="Rectangle 2">
            <a:extLst>
              <a:ext uri="{FF2B5EF4-FFF2-40B4-BE49-F238E27FC236}">
                <a16:creationId xmlns:a16="http://schemas.microsoft.com/office/drawing/2014/main" id="{EE8EFA28-92D3-1FA9-B918-0595594289B9}"/>
              </a:ext>
            </a:extLst>
          </p:cNvPr>
          <p:cNvSpPr>
            <a:spLocks noRot="1" noChangeArrowheads="1" noTextEdit="1"/>
          </p:cNvSpPr>
          <p:nvPr>
            <p:ph type="sldImg"/>
          </p:nvPr>
        </p:nvSpPr>
        <p:spPr>
          <a:ln/>
        </p:spPr>
      </p:sp>
      <p:sp>
        <p:nvSpPr>
          <p:cNvPr id="20484" name="Rectangle 3">
            <a:extLst>
              <a:ext uri="{FF2B5EF4-FFF2-40B4-BE49-F238E27FC236}">
                <a16:creationId xmlns:a16="http://schemas.microsoft.com/office/drawing/2014/main" id="{148F026F-32AD-BCEC-21EB-360D89294695}"/>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6"/>
            <a:ext cx="10363200" cy="1470025"/>
          </a:xfrm>
        </p:spPr>
        <p:txBody>
          <a:bodyPr/>
          <a:lstStyle/>
          <a:p>
            <a:r>
              <a:rPr lang="fr-FR"/>
              <a:t>Modifiez le style du titre</a:t>
            </a:r>
          </a:p>
        </p:txBody>
      </p:sp>
      <p:sp>
        <p:nvSpPr>
          <p:cNvPr id="3" name="Sous-titr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Modifiez le style des sous-titres du masque</a:t>
            </a:r>
          </a:p>
        </p:txBody>
      </p:sp>
      <p:sp>
        <p:nvSpPr>
          <p:cNvPr id="4" name="Rectangle 4">
            <a:extLst>
              <a:ext uri="{FF2B5EF4-FFF2-40B4-BE49-F238E27FC236}">
                <a16:creationId xmlns:a16="http://schemas.microsoft.com/office/drawing/2014/main" id="{4B125917-B10F-3703-EA7B-86D8F6480426}"/>
              </a:ext>
            </a:extLst>
          </p:cNvPr>
          <p:cNvSpPr>
            <a:spLocks noGrp="1" noChangeArrowheads="1"/>
          </p:cNvSpPr>
          <p:nvPr>
            <p:ph type="dt" sz="half" idx="10"/>
          </p:nvPr>
        </p:nvSpPr>
        <p:spPr>
          <a:ln/>
        </p:spPr>
        <p:txBody>
          <a:bodyPr/>
          <a:lstStyle>
            <a:lvl1pPr>
              <a:defRPr/>
            </a:lvl1pPr>
          </a:lstStyle>
          <a:p>
            <a:pPr>
              <a:defRPr/>
            </a:pPr>
            <a:endParaRPr lang="fr-FR"/>
          </a:p>
        </p:txBody>
      </p:sp>
      <p:sp>
        <p:nvSpPr>
          <p:cNvPr id="5" name="Rectangle 5">
            <a:extLst>
              <a:ext uri="{FF2B5EF4-FFF2-40B4-BE49-F238E27FC236}">
                <a16:creationId xmlns:a16="http://schemas.microsoft.com/office/drawing/2014/main" id="{ADFCB5EF-6A8E-B329-82A1-E443C90F0C61}"/>
              </a:ext>
            </a:extLst>
          </p:cNvPr>
          <p:cNvSpPr>
            <a:spLocks noGrp="1" noChangeArrowheads="1"/>
          </p:cNvSpPr>
          <p:nvPr>
            <p:ph type="ftr" sz="quarter" idx="11"/>
          </p:nvPr>
        </p:nvSpPr>
        <p:spPr>
          <a:ln/>
        </p:spPr>
        <p:txBody>
          <a:bodyPr/>
          <a:lstStyle>
            <a:lvl1pPr>
              <a:defRPr/>
            </a:lvl1pPr>
          </a:lstStyle>
          <a:p>
            <a:pPr>
              <a:defRPr/>
            </a:pPr>
            <a:endParaRPr lang="fr-FR"/>
          </a:p>
        </p:txBody>
      </p:sp>
      <p:sp>
        <p:nvSpPr>
          <p:cNvPr id="6" name="Rectangle 6">
            <a:extLst>
              <a:ext uri="{FF2B5EF4-FFF2-40B4-BE49-F238E27FC236}">
                <a16:creationId xmlns:a16="http://schemas.microsoft.com/office/drawing/2014/main" id="{99DD2560-8473-81E3-46D5-B7CFFE7204AD}"/>
              </a:ext>
            </a:extLst>
          </p:cNvPr>
          <p:cNvSpPr>
            <a:spLocks noGrp="1" noChangeArrowheads="1"/>
          </p:cNvSpPr>
          <p:nvPr>
            <p:ph type="sldNum" sz="quarter" idx="12"/>
          </p:nvPr>
        </p:nvSpPr>
        <p:spPr>
          <a:ln/>
        </p:spPr>
        <p:txBody>
          <a:bodyPr/>
          <a:lstStyle>
            <a:lvl1pPr>
              <a:defRPr/>
            </a:lvl1pPr>
          </a:lstStyle>
          <a:p>
            <a:pPr>
              <a:defRPr/>
            </a:pPr>
            <a:fld id="{A386E591-91EB-4802-AA5A-99B539664E6B}" type="slidenum">
              <a:rPr lang="fr-FR" altLang="fr-FR"/>
              <a:pPr>
                <a:defRPr/>
              </a:pPr>
              <a:t>‹N°›</a:t>
            </a:fld>
            <a:endParaRPr lang="fr-FR" altLang="fr-FR"/>
          </a:p>
        </p:txBody>
      </p:sp>
    </p:spTree>
    <p:extLst>
      <p:ext uri="{BB962C8B-B14F-4D97-AF65-F5344CB8AC3E}">
        <p14:creationId xmlns:p14="http://schemas.microsoft.com/office/powerpoint/2010/main" val="2914058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a:extLst>
              <a:ext uri="{FF2B5EF4-FFF2-40B4-BE49-F238E27FC236}">
                <a16:creationId xmlns:a16="http://schemas.microsoft.com/office/drawing/2014/main" id="{3A8C7E4C-A110-1C8B-D58A-03F1C1D80E29}"/>
              </a:ext>
            </a:extLst>
          </p:cNvPr>
          <p:cNvSpPr>
            <a:spLocks noGrp="1" noChangeArrowheads="1"/>
          </p:cNvSpPr>
          <p:nvPr>
            <p:ph type="dt" sz="half" idx="10"/>
          </p:nvPr>
        </p:nvSpPr>
        <p:spPr>
          <a:ln/>
        </p:spPr>
        <p:txBody>
          <a:bodyPr/>
          <a:lstStyle>
            <a:lvl1pPr>
              <a:defRPr/>
            </a:lvl1pPr>
          </a:lstStyle>
          <a:p>
            <a:pPr>
              <a:defRPr/>
            </a:pPr>
            <a:endParaRPr lang="fr-FR"/>
          </a:p>
        </p:txBody>
      </p:sp>
      <p:sp>
        <p:nvSpPr>
          <p:cNvPr id="5" name="Rectangle 5">
            <a:extLst>
              <a:ext uri="{FF2B5EF4-FFF2-40B4-BE49-F238E27FC236}">
                <a16:creationId xmlns:a16="http://schemas.microsoft.com/office/drawing/2014/main" id="{3B73BD09-7ECF-5CAC-5E9F-22396881DF26}"/>
              </a:ext>
            </a:extLst>
          </p:cNvPr>
          <p:cNvSpPr>
            <a:spLocks noGrp="1" noChangeArrowheads="1"/>
          </p:cNvSpPr>
          <p:nvPr>
            <p:ph type="ftr" sz="quarter" idx="11"/>
          </p:nvPr>
        </p:nvSpPr>
        <p:spPr>
          <a:ln/>
        </p:spPr>
        <p:txBody>
          <a:bodyPr/>
          <a:lstStyle>
            <a:lvl1pPr>
              <a:defRPr/>
            </a:lvl1pPr>
          </a:lstStyle>
          <a:p>
            <a:pPr>
              <a:defRPr/>
            </a:pPr>
            <a:endParaRPr lang="fr-FR"/>
          </a:p>
        </p:txBody>
      </p:sp>
      <p:sp>
        <p:nvSpPr>
          <p:cNvPr id="6" name="Rectangle 6">
            <a:extLst>
              <a:ext uri="{FF2B5EF4-FFF2-40B4-BE49-F238E27FC236}">
                <a16:creationId xmlns:a16="http://schemas.microsoft.com/office/drawing/2014/main" id="{C3399B58-4B73-5560-82D1-FFBAABABC11A}"/>
              </a:ext>
            </a:extLst>
          </p:cNvPr>
          <p:cNvSpPr>
            <a:spLocks noGrp="1" noChangeArrowheads="1"/>
          </p:cNvSpPr>
          <p:nvPr>
            <p:ph type="sldNum" sz="quarter" idx="12"/>
          </p:nvPr>
        </p:nvSpPr>
        <p:spPr>
          <a:ln/>
        </p:spPr>
        <p:txBody>
          <a:bodyPr/>
          <a:lstStyle>
            <a:lvl1pPr>
              <a:defRPr/>
            </a:lvl1pPr>
          </a:lstStyle>
          <a:p>
            <a:pPr>
              <a:defRPr/>
            </a:pPr>
            <a:fld id="{03F04953-08D4-4003-BDC3-8FD595A2BFC3}" type="slidenum">
              <a:rPr lang="fr-FR" altLang="fr-FR"/>
              <a:pPr>
                <a:defRPr/>
              </a:pPr>
              <a:t>‹N°›</a:t>
            </a:fld>
            <a:endParaRPr lang="fr-FR" altLang="fr-FR"/>
          </a:p>
        </p:txBody>
      </p:sp>
    </p:spTree>
    <p:extLst>
      <p:ext uri="{BB962C8B-B14F-4D97-AF65-F5344CB8AC3E}">
        <p14:creationId xmlns:p14="http://schemas.microsoft.com/office/powerpoint/2010/main" val="3846024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39"/>
            <a:ext cx="27432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609600" y="274639"/>
            <a:ext cx="80264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a:extLst>
              <a:ext uri="{FF2B5EF4-FFF2-40B4-BE49-F238E27FC236}">
                <a16:creationId xmlns:a16="http://schemas.microsoft.com/office/drawing/2014/main" id="{1868F601-6E1A-CE0C-C552-D8A10BB282BD}"/>
              </a:ext>
            </a:extLst>
          </p:cNvPr>
          <p:cNvSpPr>
            <a:spLocks noGrp="1" noChangeArrowheads="1"/>
          </p:cNvSpPr>
          <p:nvPr>
            <p:ph type="dt" sz="half" idx="10"/>
          </p:nvPr>
        </p:nvSpPr>
        <p:spPr>
          <a:ln/>
        </p:spPr>
        <p:txBody>
          <a:bodyPr/>
          <a:lstStyle>
            <a:lvl1pPr>
              <a:defRPr/>
            </a:lvl1pPr>
          </a:lstStyle>
          <a:p>
            <a:pPr>
              <a:defRPr/>
            </a:pPr>
            <a:endParaRPr lang="fr-FR"/>
          </a:p>
        </p:txBody>
      </p:sp>
      <p:sp>
        <p:nvSpPr>
          <p:cNvPr id="5" name="Rectangle 5">
            <a:extLst>
              <a:ext uri="{FF2B5EF4-FFF2-40B4-BE49-F238E27FC236}">
                <a16:creationId xmlns:a16="http://schemas.microsoft.com/office/drawing/2014/main" id="{90BE189A-923A-228E-8DF0-86816FD35AAC}"/>
              </a:ext>
            </a:extLst>
          </p:cNvPr>
          <p:cNvSpPr>
            <a:spLocks noGrp="1" noChangeArrowheads="1"/>
          </p:cNvSpPr>
          <p:nvPr>
            <p:ph type="ftr" sz="quarter" idx="11"/>
          </p:nvPr>
        </p:nvSpPr>
        <p:spPr>
          <a:ln/>
        </p:spPr>
        <p:txBody>
          <a:bodyPr/>
          <a:lstStyle>
            <a:lvl1pPr>
              <a:defRPr/>
            </a:lvl1pPr>
          </a:lstStyle>
          <a:p>
            <a:pPr>
              <a:defRPr/>
            </a:pPr>
            <a:endParaRPr lang="fr-FR"/>
          </a:p>
        </p:txBody>
      </p:sp>
      <p:sp>
        <p:nvSpPr>
          <p:cNvPr id="6" name="Rectangle 6">
            <a:extLst>
              <a:ext uri="{FF2B5EF4-FFF2-40B4-BE49-F238E27FC236}">
                <a16:creationId xmlns:a16="http://schemas.microsoft.com/office/drawing/2014/main" id="{D04C20D1-10D4-860C-BA52-CE96B7427396}"/>
              </a:ext>
            </a:extLst>
          </p:cNvPr>
          <p:cNvSpPr>
            <a:spLocks noGrp="1" noChangeArrowheads="1"/>
          </p:cNvSpPr>
          <p:nvPr>
            <p:ph type="sldNum" sz="quarter" idx="12"/>
          </p:nvPr>
        </p:nvSpPr>
        <p:spPr>
          <a:ln/>
        </p:spPr>
        <p:txBody>
          <a:bodyPr/>
          <a:lstStyle>
            <a:lvl1pPr>
              <a:defRPr/>
            </a:lvl1pPr>
          </a:lstStyle>
          <a:p>
            <a:pPr>
              <a:defRPr/>
            </a:pPr>
            <a:fld id="{7BD04323-A848-46D7-BE2E-1014550381B1}" type="slidenum">
              <a:rPr lang="fr-FR" altLang="fr-FR"/>
              <a:pPr>
                <a:defRPr/>
              </a:pPr>
              <a:t>‹N°›</a:t>
            </a:fld>
            <a:endParaRPr lang="fr-FR" altLang="fr-FR"/>
          </a:p>
        </p:txBody>
      </p:sp>
    </p:spTree>
    <p:extLst>
      <p:ext uri="{BB962C8B-B14F-4D97-AF65-F5344CB8AC3E}">
        <p14:creationId xmlns:p14="http://schemas.microsoft.com/office/powerpoint/2010/main" val="398579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a:extLst>
              <a:ext uri="{FF2B5EF4-FFF2-40B4-BE49-F238E27FC236}">
                <a16:creationId xmlns:a16="http://schemas.microsoft.com/office/drawing/2014/main" id="{C43988A9-D09F-47F6-7313-6F806855F7B1}"/>
              </a:ext>
            </a:extLst>
          </p:cNvPr>
          <p:cNvSpPr>
            <a:spLocks noGrp="1" noChangeArrowheads="1"/>
          </p:cNvSpPr>
          <p:nvPr>
            <p:ph type="dt" sz="half" idx="10"/>
          </p:nvPr>
        </p:nvSpPr>
        <p:spPr>
          <a:ln/>
        </p:spPr>
        <p:txBody>
          <a:bodyPr/>
          <a:lstStyle>
            <a:lvl1pPr>
              <a:defRPr/>
            </a:lvl1pPr>
          </a:lstStyle>
          <a:p>
            <a:pPr>
              <a:defRPr/>
            </a:pPr>
            <a:endParaRPr lang="fr-FR"/>
          </a:p>
        </p:txBody>
      </p:sp>
      <p:sp>
        <p:nvSpPr>
          <p:cNvPr id="5" name="Rectangle 5">
            <a:extLst>
              <a:ext uri="{FF2B5EF4-FFF2-40B4-BE49-F238E27FC236}">
                <a16:creationId xmlns:a16="http://schemas.microsoft.com/office/drawing/2014/main" id="{DA4BD749-1188-EF1E-739C-3149B2163862}"/>
              </a:ext>
            </a:extLst>
          </p:cNvPr>
          <p:cNvSpPr>
            <a:spLocks noGrp="1" noChangeArrowheads="1"/>
          </p:cNvSpPr>
          <p:nvPr>
            <p:ph type="ftr" sz="quarter" idx="11"/>
          </p:nvPr>
        </p:nvSpPr>
        <p:spPr>
          <a:ln/>
        </p:spPr>
        <p:txBody>
          <a:bodyPr/>
          <a:lstStyle>
            <a:lvl1pPr>
              <a:defRPr/>
            </a:lvl1pPr>
          </a:lstStyle>
          <a:p>
            <a:pPr>
              <a:defRPr/>
            </a:pPr>
            <a:endParaRPr lang="fr-FR"/>
          </a:p>
        </p:txBody>
      </p:sp>
      <p:sp>
        <p:nvSpPr>
          <p:cNvPr id="6" name="Rectangle 6">
            <a:extLst>
              <a:ext uri="{FF2B5EF4-FFF2-40B4-BE49-F238E27FC236}">
                <a16:creationId xmlns:a16="http://schemas.microsoft.com/office/drawing/2014/main" id="{852AE1F7-E03D-9FDF-5DAB-662188D80C00}"/>
              </a:ext>
            </a:extLst>
          </p:cNvPr>
          <p:cNvSpPr>
            <a:spLocks noGrp="1" noChangeArrowheads="1"/>
          </p:cNvSpPr>
          <p:nvPr>
            <p:ph type="sldNum" sz="quarter" idx="12"/>
          </p:nvPr>
        </p:nvSpPr>
        <p:spPr>
          <a:ln/>
        </p:spPr>
        <p:txBody>
          <a:bodyPr/>
          <a:lstStyle>
            <a:lvl1pPr>
              <a:defRPr/>
            </a:lvl1pPr>
          </a:lstStyle>
          <a:p>
            <a:pPr>
              <a:defRPr/>
            </a:pPr>
            <a:fld id="{29E5DA31-C507-4693-A23A-224977C59245}" type="slidenum">
              <a:rPr lang="fr-FR" altLang="fr-FR"/>
              <a:pPr>
                <a:defRPr/>
              </a:pPr>
              <a:t>‹N°›</a:t>
            </a:fld>
            <a:endParaRPr lang="fr-FR" altLang="fr-FR"/>
          </a:p>
        </p:txBody>
      </p:sp>
    </p:spTree>
    <p:extLst>
      <p:ext uri="{BB962C8B-B14F-4D97-AF65-F5344CB8AC3E}">
        <p14:creationId xmlns:p14="http://schemas.microsoft.com/office/powerpoint/2010/main" val="1078163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1"/>
            <a:ext cx="103632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Modifiez les styles du texte du masque</a:t>
            </a:r>
          </a:p>
        </p:txBody>
      </p:sp>
      <p:sp>
        <p:nvSpPr>
          <p:cNvPr id="4" name="Rectangle 4">
            <a:extLst>
              <a:ext uri="{FF2B5EF4-FFF2-40B4-BE49-F238E27FC236}">
                <a16:creationId xmlns:a16="http://schemas.microsoft.com/office/drawing/2014/main" id="{647B3263-A7F2-0FC7-E478-D979DC810151}"/>
              </a:ext>
            </a:extLst>
          </p:cNvPr>
          <p:cNvSpPr>
            <a:spLocks noGrp="1" noChangeArrowheads="1"/>
          </p:cNvSpPr>
          <p:nvPr>
            <p:ph type="dt" sz="half" idx="10"/>
          </p:nvPr>
        </p:nvSpPr>
        <p:spPr>
          <a:ln/>
        </p:spPr>
        <p:txBody>
          <a:bodyPr/>
          <a:lstStyle>
            <a:lvl1pPr>
              <a:defRPr/>
            </a:lvl1pPr>
          </a:lstStyle>
          <a:p>
            <a:pPr>
              <a:defRPr/>
            </a:pPr>
            <a:endParaRPr lang="fr-FR"/>
          </a:p>
        </p:txBody>
      </p:sp>
      <p:sp>
        <p:nvSpPr>
          <p:cNvPr id="5" name="Rectangle 5">
            <a:extLst>
              <a:ext uri="{FF2B5EF4-FFF2-40B4-BE49-F238E27FC236}">
                <a16:creationId xmlns:a16="http://schemas.microsoft.com/office/drawing/2014/main" id="{F4049AC1-6C13-655D-D2FE-AB07A24AFA64}"/>
              </a:ext>
            </a:extLst>
          </p:cNvPr>
          <p:cNvSpPr>
            <a:spLocks noGrp="1" noChangeArrowheads="1"/>
          </p:cNvSpPr>
          <p:nvPr>
            <p:ph type="ftr" sz="quarter" idx="11"/>
          </p:nvPr>
        </p:nvSpPr>
        <p:spPr>
          <a:ln/>
        </p:spPr>
        <p:txBody>
          <a:bodyPr/>
          <a:lstStyle>
            <a:lvl1pPr>
              <a:defRPr/>
            </a:lvl1pPr>
          </a:lstStyle>
          <a:p>
            <a:pPr>
              <a:defRPr/>
            </a:pPr>
            <a:endParaRPr lang="fr-FR"/>
          </a:p>
        </p:txBody>
      </p:sp>
      <p:sp>
        <p:nvSpPr>
          <p:cNvPr id="6" name="Rectangle 6">
            <a:extLst>
              <a:ext uri="{FF2B5EF4-FFF2-40B4-BE49-F238E27FC236}">
                <a16:creationId xmlns:a16="http://schemas.microsoft.com/office/drawing/2014/main" id="{C487E155-4D17-B442-B561-F77C6F3AF99C}"/>
              </a:ext>
            </a:extLst>
          </p:cNvPr>
          <p:cNvSpPr>
            <a:spLocks noGrp="1" noChangeArrowheads="1"/>
          </p:cNvSpPr>
          <p:nvPr>
            <p:ph type="sldNum" sz="quarter" idx="12"/>
          </p:nvPr>
        </p:nvSpPr>
        <p:spPr>
          <a:ln/>
        </p:spPr>
        <p:txBody>
          <a:bodyPr/>
          <a:lstStyle>
            <a:lvl1pPr>
              <a:defRPr/>
            </a:lvl1pPr>
          </a:lstStyle>
          <a:p>
            <a:pPr>
              <a:defRPr/>
            </a:pPr>
            <a:fld id="{F12713DF-93DB-41DF-8C0B-BECE9A49478C}" type="slidenum">
              <a:rPr lang="fr-FR" altLang="fr-FR"/>
              <a:pPr>
                <a:defRPr/>
              </a:pPr>
              <a:t>‹N°›</a:t>
            </a:fld>
            <a:endParaRPr lang="fr-FR" altLang="fr-FR"/>
          </a:p>
        </p:txBody>
      </p:sp>
    </p:spTree>
    <p:extLst>
      <p:ext uri="{BB962C8B-B14F-4D97-AF65-F5344CB8AC3E}">
        <p14:creationId xmlns:p14="http://schemas.microsoft.com/office/powerpoint/2010/main" val="3744136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4">
            <a:extLst>
              <a:ext uri="{FF2B5EF4-FFF2-40B4-BE49-F238E27FC236}">
                <a16:creationId xmlns:a16="http://schemas.microsoft.com/office/drawing/2014/main" id="{930F0919-C7DD-F9E7-DC25-2B3A9DFCAEC0}"/>
              </a:ext>
            </a:extLst>
          </p:cNvPr>
          <p:cNvSpPr>
            <a:spLocks noGrp="1" noChangeArrowheads="1"/>
          </p:cNvSpPr>
          <p:nvPr>
            <p:ph type="dt" sz="half" idx="10"/>
          </p:nvPr>
        </p:nvSpPr>
        <p:spPr>
          <a:ln/>
        </p:spPr>
        <p:txBody>
          <a:bodyPr/>
          <a:lstStyle>
            <a:lvl1pPr>
              <a:defRPr/>
            </a:lvl1pPr>
          </a:lstStyle>
          <a:p>
            <a:pPr>
              <a:defRPr/>
            </a:pPr>
            <a:endParaRPr lang="fr-FR"/>
          </a:p>
        </p:txBody>
      </p:sp>
      <p:sp>
        <p:nvSpPr>
          <p:cNvPr id="6" name="Rectangle 5">
            <a:extLst>
              <a:ext uri="{FF2B5EF4-FFF2-40B4-BE49-F238E27FC236}">
                <a16:creationId xmlns:a16="http://schemas.microsoft.com/office/drawing/2014/main" id="{260F17BE-08B1-13AF-33E2-7B1735722020}"/>
              </a:ext>
            </a:extLst>
          </p:cNvPr>
          <p:cNvSpPr>
            <a:spLocks noGrp="1" noChangeArrowheads="1"/>
          </p:cNvSpPr>
          <p:nvPr>
            <p:ph type="ftr" sz="quarter" idx="11"/>
          </p:nvPr>
        </p:nvSpPr>
        <p:spPr>
          <a:ln/>
        </p:spPr>
        <p:txBody>
          <a:bodyPr/>
          <a:lstStyle>
            <a:lvl1pPr>
              <a:defRPr/>
            </a:lvl1pPr>
          </a:lstStyle>
          <a:p>
            <a:pPr>
              <a:defRPr/>
            </a:pPr>
            <a:endParaRPr lang="fr-FR"/>
          </a:p>
        </p:txBody>
      </p:sp>
      <p:sp>
        <p:nvSpPr>
          <p:cNvPr id="7" name="Rectangle 6">
            <a:extLst>
              <a:ext uri="{FF2B5EF4-FFF2-40B4-BE49-F238E27FC236}">
                <a16:creationId xmlns:a16="http://schemas.microsoft.com/office/drawing/2014/main" id="{28DB4223-F64E-6AC7-17CD-51C8C3943113}"/>
              </a:ext>
            </a:extLst>
          </p:cNvPr>
          <p:cNvSpPr>
            <a:spLocks noGrp="1" noChangeArrowheads="1"/>
          </p:cNvSpPr>
          <p:nvPr>
            <p:ph type="sldNum" sz="quarter" idx="12"/>
          </p:nvPr>
        </p:nvSpPr>
        <p:spPr>
          <a:ln/>
        </p:spPr>
        <p:txBody>
          <a:bodyPr/>
          <a:lstStyle>
            <a:lvl1pPr>
              <a:defRPr/>
            </a:lvl1pPr>
          </a:lstStyle>
          <a:p>
            <a:pPr>
              <a:defRPr/>
            </a:pPr>
            <a:fld id="{251DA979-E06B-44B4-8FB2-7FCD956B1652}" type="slidenum">
              <a:rPr lang="fr-FR" altLang="fr-FR"/>
              <a:pPr>
                <a:defRPr/>
              </a:pPr>
              <a:t>‹N°›</a:t>
            </a:fld>
            <a:endParaRPr lang="fr-FR" altLang="fr-FR"/>
          </a:p>
        </p:txBody>
      </p:sp>
    </p:spTree>
    <p:extLst>
      <p:ext uri="{BB962C8B-B14F-4D97-AF65-F5344CB8AC3E}">
        <p14:creationId xmlns:p14="http://schemas.microsoft.com/office/powerpoint/2010/main" val="1078082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4">
            <a:extLst>
              <a:ext uri="{FF2B5EF4-FFF2-40B4-BE49-F238E27FC236}">
                <a16:creationId xmlns:a16="http://schemas.microsoft.com/office/drawing/2014/main" id="{E067D197-4ED3-26C1-1E31-15D375EE5A77}"/>
              </a:ext>
            </a:extLst>
          </p:cNvPr>
          <p:cNvSpPr>
            <a:spLocks noGrp="1" noChangeArrowheads="1"/>
          </p:cNvSpPr>
          <p:nvPr>
            <p:ph type="dt" sz="half" idx="10"/>
          </p:nvPr>
        </p:nvSpPr>
        <p:spPr>
          <a:ln/>
        </p:spPr>
        <p:txBody>
          <a:bodyPr/>
          <a:lstStyle>
            <a:lvl1pPr>
              <a:defRPr/>
            </a:lvl1pPr>
          </a:lstStyle>
          <a:p>
            <a:pPr>
              <a:defRPr/>
            </a:pPr>
            <a:endParaRPr lang="fr-FR"/>
          </a:p>
        </p:txBody>
      </p:sp>
      <p:sp>
        <p:nvSpPr>
          <p:cNvPr id="8" name="Rectangle 5">
            <a:extLst>
              <a:ext uri="{FF2B5EF4-FFF2-40B4-BE49-F238E27FC236}">
                <a16:creationId xmlns:a16="http://schemas.microsoft.com/office/drawing/2014/main" id="{01FD0855-3FCB-7807-E180-BDAF5EE0C2A2}"/>
              </a:ext>
            </a:extLst>
          </p:cNvPr>
          <p:cNvSpPr>
            <a:spLocks noGrp="1" noChangeArrowheads="1"/>
          </p:cNvSpPr>
          <p:nvPr>
            <p:ph type="ftr" sz="quarter" idx="11"/>
          </p:nvPr>
        </p:nvSpPr>
        <p:spPr>
          <a:ln/>
        </p:spPr>
        <p:txBody>
          <a:bodyPr/>
          <a:lstStyle>
            <a:lvl1pPr>
              <a:defRPr/>
            </a:lvl1pPr>
          </a:lstStyle>
          <a:p>
            <a:pPr>
              <a:defRPr/>
            </a:pPr>
            <a:endParaRPr lang="fr-FR"/>
          </a:p>
        </p:txBody>
      </p:sp>
      <p:sp>
        <p:nvSpPr>
          <p:cNvPr id="9" name="Rectangle 6">
            <a:extLst>
              <a:ext uri="{FF2B5EF4-FFF2-40B4-BE49-F238E27FC236}">
                <a16:creationId xmlns:a16="http://schemas.microsoft.com/office/drawing/2014/main" id="{8CA3BC72-F527-8FDC-9AD9-945C27CEE5B2}"/>
              </a:ext>
            </a:extLst>
          </p:cNvPr>
          <p:cNvSpPr>
            <a:spLocks noGrp="1" noChangeArrowheads="1"/>
          </p:cNvSpPr>
          <p:nvPr>
            <p:ph type="sldNum" sz="quarter" idx="12"/>
          </p:nvPr>
        </p:nvSpPr>
        <p:spPr>
          <a:ln/>
        </p:spPr>
        <p:txBody>
          <a:bodyPr/>
          <a:lstStyle>
            <a:lvl1pPr>
              <a:defRPr/>
            </a:lvl1pPr>
          </a:lstStyle>
          <a:p>
            <a:pPr>
              <a:defRPr/>
            </a:pPr>
            <a:fld id="{E5A5E889-166E-4118-B384-A8951060F038}" type="slidenum">
              <a:rPr lang="fr-FR" altLang="fr-FR"/>
              <a:pPr>
                <a:defRPr/>
              </a:pPr>
              <a:t>‹N°›</a:t>
            </a:fld>
            <a:endParaRPr lang="fr-FR" altLang="fr-FR"/>
          </a:p>
        </p:txBody>
      </p:sp>
    </p:spTree>
    <p:extLst>
      <p:ext uri="{BB962C8B-B14F-4D97-AF65-F5344CB8AC3E}">
        <p14:creationId xmlns:p14="http://schemas.microsoft.com/office/powerpoint/2010/main" val="2706103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Rectangle 4">
            <a:extLst>
              <a:ext uri="{FF2B5EF4-FFF2-40B4-BE49-F238E27FC236}">
                <a16:creationId xmlns:a16="http://schemas.microsoft.com/office/drawing/2014/main" id="{BAE38977-7895-EDC9-7709-5C02F3E032EB}"/>
              </a:ext>
            </a:extLst>
          </p:cNvPr>
          <p:cNvSpPr>
            <a:spLocks noGrp="1" noChangeArrowheads="1"/>
          </p:cNvSpPr>
          <p:nvPr>
            <p:ph type="dt" sz="half" idx="10"/>
          </p:nvPr>
        </p:nvSpPr>
        <p:spPr>
          <a:ln/>
        </p:spPr>
        <p:txBody>
          <a:bodyPr/>
          <a:lstStyle>
            <a:lvl1pPr>
              <a:defRPr/>
            </a:lvl1pPr>
          </a:lstStyle>
          <a:p>
            <a:pPr>
              <a:defRPr/>
            </a:pPr>
            <a:endParaRPr lang="fr-FR"/>
          </a:p>
        </p:txBody>
      </p:sp>
      <p:sp>
        <p:nvSpPr>
          <p:cNvPr id="4" name="Rectangle 5">
            <a:extLst>
              <a:ext uri="{FF2B5EF4-FFF2-40B4-BE49-F238E27FC236}">
                <a16:creationId xmlns:a16="http://schemas.microsoft.com/office/drawing/2014/main" id="{C137EB95-3056-DADF-AC47-4320D1DD4711}"/>
              </a:ext>
            </a:extLst>
          </p:cNvPr>
          <p:cNvSpPr>
            <a:spLocks noGrp="1" noChangeArrowheads="1"/>
          </p:cNvSpPr>
          <p:nvPr>
            <p:ph type="ftr" sz="quarter" idx="11"/>
          </p:nvPr>
        </p:nvSpPr>
        <p:spPr>
          <a:ln/>
        </p:spPr>
        <p:txBody>
          <a:bodyPr/>
          <a:lstStyle>
            <a:lvl1pPr>
              <a:defRPr/>
            </a:lvl1pPr>
          </a:lstStyle>
          <a:p>
            <a:pPr>
              <a:defRPr/>
            </a:pPr>
            <a:endParaRPr lang="fr-FR"/>
          </a:p>
        </p:txBody>
      </p:sp>
      <p:sp>
        <p:nvSpPr>
          <p:cNvPr id="5" name="Rectangle 6">
            <a:extLst>
              <a:ext uri="{FF2B5EF4-FFF2-40B4-BE49-F238E27FC236}">
                <a16:creationId xmlns:a16="http://schemas.microsoft.com/office/drawing/2014/main" id="{E0D53E79-8D70-438C-72BB-2A3FA6787BD0}"/>
              </a:ext>
            </a:extLst>
          </p:cNvPr>
          <p:cNvSpPr>
            <a:spLocks noGrp="1" noChangeArrowheads="1"/>
          </p:cNvSpPr>
          <p:nvPr>
            <p:ph type="sldNum" sz="quarter" idx="12"/>
          </p:nvPr>
        </p:nvSpPr>
        <p:spPr>
          <a:ln/>
        </p:spPr>
        <p:txBody>
          <a:bodyPr/>
          <a:lstStyle>
            <a:lvl1pPr>
              <a:defRPr/>
            </a:lvl1pPr>
          </a:lstStyle>
          <a:p>
            <a:pPr>
              <a:defRPr/>
            </a:pPr>
            <a:fld id="{E635B30A-0931-4BA9-93D0-A7934648941D}" type="slidenum">
              <a:rPr lang="fr-FR" altLang="fr-FR"/>
              <a:pPr>
                <a:defRPr/>
              </a:pPr>
              <a:t>‹N°›</a:t>
            </a:fld>
            <a:endParaRPr lang="fr-FR" altLang="fr-FR"/>
          </a:p>
        </p:txBody>
      </p:sp>
    </p:spTree>
    <p:extLst>
      <p:ext uri="{BB962C8B-B14F-4D97-AF65-F5344CB8AC3E}">
        <p14:creationId xmlns:p14="http://schemas.microsoft.com/office/powerpoint/2010/main" val="633645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C75BA9A-6E13-4841-017B-2966A2A9618F}"/>
              </a:ext>
            </a:extLst>
          </p:cNvPr>
          <p:cNvSpPr>
            <a:spLocks noGrp="1" noChangeArrowheads="1"/>
          </p:cNvSpPr>
          <p:nvPr>
            <p:ph type="dt" sz="half" idx="10"/>
          </p:nvPr>
        </p:nvSpPr>
        <p:spPr>
          <a:ln/>
        </p:spPr>
        <p:txBody>
          <a:bodyPr/>
          <a:lstStyle>
            <a:lvl1pPr>
              <a:defRPr/>
            </a:lvl1pPr>
          </a:lstStyle>
          <a:p>
            <a:pPr>
              <a:defRPr/>
            </a:pPr>
            <a:endParaRPr lang="fr-FR"/>
          </a:p>
        </p:txBody>
      </p:sp>
      <p:sp>
        <p:nvSpPr>
          <p:cNvPr id="3" name="Rectangle 5">
            <a:extLst>
              <a:ext uri="{FF2B5EF4-FFF2-40B4-BE49-F238E27FC236}">
                <a16:creationId xmlns:a16="http://schemas.microsoft.com/office/drawing/2014/main" id="{570D67B6-7DA7-9995-7C5F-34DFFF0420A2}"/>
              </a:ext>
            </a:extLst>
          </p:cNvPr>
          <p:cNvSpPr>
            <a:spLocks noGrp="1" noChangeArrowheads="1"/>
          </p:cNvSpPr>
          <p:nvPr>
            <p:ph type="ftr" sz="quarter" idx="11"/>
          </p:nvPr>
        </p:nvSpPr>
        <p:spPr>
          <a:ln/>
        </p:spPr>
        <p:txBody>
          <a:bodyPr/>
          <a:lstStyle>
            <a:lvl1pPr>
              <a:defRPr/>
            </a:lvl1pPr>
          </a:lstStyle>
          <a:p>
            <a:pPr>
              <a:defRPr/>
            </a:pPr>
            <a:endParaRPr lang="fr-FR"/>
          </a:p>
        </p:txBody>
      </p:sp>
      <p:sp>
        <p:nvSpPr>
          <p:cNvPr id="4" name="Rectangle 6">
            <a:extLst>
              <a:ext uri="{FF2B5EF4-FFF2-40B4-BE49-F238E27FC236}">
                <a16:creationId xmlns:a16="http://schemas.microsoft.com/office/drawing/2014/main" id="{7B89E93C-B293-D57E-6C38-0EFA538EFFAA}"/>
              </a:ext>
            </a:extLst>
          </p:cNvPr>
          <p:cNvSpPr>
            <a:spLocks noGrp="1" noChangeArrowheads="1"/>
          </p:cNvSpPr>
          <p:nvPr>
            <p:ph type="sldNum" sz="quarter" idx="12"/>
          </p:nvPr>
        </p:nvSpPr>
        <p:spPr>
          <a:ln/>
        </p:spPr>
        <p:txBody>
          <a:bodyPr/>
          <a:lstStyle>
            <a:lvl1pPr>
              <a:defRPr/>
            </a:lvl1pPr>
          </a:lstStyle>
          <a:p>
            <a:pPr>
              <a:defRPr/>
            </a:pPr>
            <a:fld id="{44FDFF7F-226C-4F53-8E63-A7EA3B5C1A8B}" type="slidenum">
              <a:rPr lang="fr-FR" altLang="fr-FR"/>
              <a:pPr>
                <a:defRPr/>
              </a:pPr>
              <a:t>‹N°›</a:t>
            </a:fld>
            <a:endParaRPr lang="fr-FR" altLang="fr-FR"/>
          </a:p>
        </p:txBody>
      </p:sp>
    </p:spTree>
    <p:extLst>
      <p:ext uri="{BB962C8B-B14F-4D97-AF65-F5344CB8AC3E}">
        <p14:creationId xmlns:p14="http://schemas.microsoft.com/office/powerpoint/2010/main" val="3751660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1" y="273050"/>
            <a:ext cx="4011084"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Rectangle 4">
            <a:extLst>
              <a:ext uri="{FF2B5EF4-FFF2-40B4-BE49-F238E27FC236}">
                <a16:creationId xmlns:a16="http://schemas.microsoft.com/office/drawing/2014/main" id="{BB35949F-2D9C-363E-3CE4-A0E3829D43CF}"/>
              </a:ext>
            </a:extLst>
          </p:cNvPr>
          <p:cNvSpPr>
            <a:spLocks noGrp="1" noChangeArrowheads="1"/>
          </p:cNvSpPr>
          <p:nvPr>
            <p:ph type="dt" sz="half" idx="10"/>
          </p:nvPr>
        </p:nvSpPr>
        <p:spPr>
          <a:ln/>
        </p:spPr>
        <p:txBody>
          <a:bodyPr/>
          <a:lstStyle>
            <a:lvl1pPr>
              <a:defRPr/>
            </a:lvl1pPr>
          </a:lstStyle>
          <a:p>
            <a:pPr>
              <a:defRPr/>
            </a:pPr>
            <a:endParaRPr lang="fr-FR"/>
          </a:p>
        </p:txBody>
      </p:sp>
      <p:sp>
        <p:nvSpPr>
          <p:cNvPr id="6" name="Rectangle 5">
            <a:extLst>
              <a:ext uri="{FF2B5EF4-FFF2-40B4-BE49-F238E27FC236}">
                <a16:creationId xmlns:a16="http://schemas.microsoft.com/office/drawing/2014/main" id="{70475F1D-A241-E79A-A00A-53EAEB6DA4B2}"/>
              </a:ext>
            </a:extLst>
          </p:cNvPr>
          <p:cNvSpPr>
            <a:spLocks noGrp="1" noChangeArrowheads="1"/>
          </p:cNvSpPr>
          <p:nvPr>
            <p:ph type="ftr" sz="quarter" idx="11"/>
          </p:nvPr>
        </p:nvSpPr>
        <p:spPr>
          <a:ln/>
        </p:spPr>
        <p:txBody>
          <a:bodyPr/>
          <a:lstStyle>
            <a:lvl1pPr>
              <a:defRPr/>
            </a:lvl1pPr>
          </a:lstStyle>
          <a:p>
            <a:pPr>
              <a:defRPr/>
            </a:pPr>
            <a:endParaRPr lang="fr-FR"/>
          </a:p>
        </p:txBody>
      </p:sp>
      <p:sp>
        <p:nvSpPr>
          <p:cNvPr id="7" name="Rectangle 6">
            <a:extLst>
              <a:ext uri="{FF2B5EF4-FFF2-40B4-BE49-F238E27FC236}">
                <a16:creationId xmlns:a16="http://schemas.microsoft.com/office/drawing/2014/main" id="{1DA9AF1D-A195-D6DC-A3E4-1EE5FA2E25BE}"/>
              </a:ext>
            </a:extLst>
          </p:cNvPr>
          <p:cNvSpPr>
            <a:spLocks noGrp="1" noChangeArrowheads="1"/>
          </p:cNvSpPr>
          <p:nvPr>
            <p:ph type="sldNum" sz="quarter" idx="12"/>
          </p:nvPr>
        </p:nvSpPr>
        <p:spPr>
          <a:ln/>
        </p:spPr>
        <p:txBody>
          <a:bodyPr/>
          <a:lstStyle>
            <a:lvl1pPr>
              <a:defRPr/>
            </a:lvl1pPr>
          </a:lstStyle>
          <a:p>
            <a:pPr>
              <a:defRPr/>
            </a:pPr>
            <a:fld id="{87359312-5C7D-4A4D-88EC-5D2F941CC60A}" type="slidenum">
              <a:rPr lang="fr-FR" altLang="fr-FR"/>
              <a:pPr>
                <a:defRPr/>
              </a:pPr>
              <a:t>‹N°›</a:t>
            </a:fld>
            <a:endParaRPr lang="fr-FR" altLang="fr-FR"/>
          </a:p>
        </p:txBody>
      </p:sp>
    </p:spTree>
    <p:extLst>
      <p:ext uri="{BB962C8B-B14F-4D97-AF65-F5344CB8AC3E}">
        <p14:creationId xmlns:p14="http://schemas.microsoft.com/office/powerpoint/2010/main" val="3383016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Rectangle 4">
            <a:extLst>
              <a:ext uri="{FF2B5EF4-FFF2-40B4-BE49-F238E27FC236}">
                <a16:creationId xmlns:a16="http://schemas.microsoft.com/office/drawing/2014/main" id="{D2DD3EDF-3474-C6FF-3577-DDD3BADC0337}"/>
              </a:ext>
            </a:extLst>
          </p:cNvPr>
          <p:cNvSpPr>
            <a:spLocks noGrp="1" noChangeArrowheads="1"/>
          </p:cNvSpPr>
          <p:nvPr>
            <p:ph type="dt" sz="half" idx="10"/>
          </p:nvPr>
        </p:nvSpPr>
        <p:spPr>
          <a:ln/>
        </p:spPr>
        <p:txBody>
          <a:bodyPr/>
          <a:lstStyle>
            <a:lvl1pPr>
              <a:defRPr/>
            </a:lvl1pPr>
          </a:lstStyle>
          <a:p>
            <a:pPr>
              <a:defRPr/>
            </a:pPr>
            <a:endParaRPr lang="fr-FR"/>
          </a:p>
        </p:txBody>
      </p:sp>
      <p:sp>
        <p:nvSpPr>
          <p:cNvPr id="6" name="Rectangle 5">
            <a:extLst>
              <a:ext uri="{FF2B5EF4-FFF2-40B4-BE49-F238E27FC236}">
                <a16:creationId xmlns:a16="http://schemas.microsoft.com/office/drawing/2014/main" id="{34E9AC9A-7E6E-ADE0-BE6D-5A3692F44288}"/>
              </a:ext>
            </a:extLst>
          </p:cNvPr>
          <p:cNvSpPr>
            <a:spLocks noGrp="1" noChangeArrowheads="1"/>
          </p:cNvSpPr>
          <p:nvPr>
            <p:ph type="ftr" sz="quarter" idx="11"/>
          </p:nvPr>
        </p:nvSpPr>
        <p:spPr>
          <a:ln/>
        </p:spPr>
        <p:txBody>
          <a:bodyPr/>
          <a:lstStyle>
            <a:lvl1pPr>
              <a:defRPr/>
            </a:lvl1pPr>
          </a:lstStyle>
          <a:p>
            <a:pPr>
              <a:defRPr/>
            </a:pPr>
            <a:endParaRPr lang="fr-FR"/>
          </a:p>
        </p:txBody>
      </p:sp>
      <p:sp>
        <p:nvSpPr>
          <p:cNvPr id="7" name="Rectangle 6">
            <a:extLst>
              <a:ext uri="{FF2B5EF4-FFF2-40B4-BE49-F238E27FC236}">
                <a16:creationId xmlns:a16="http://schemas.microsoft.com/office/drawing/2014/main" id="{6C99EF91-B7CF-CC40-3581-4345D1B77B7B}"/>
              </a:ext>
            </a:extLst>
          </p:cNvPr>
          <p:cNvSpPr>
            <a:spLocks noGrp="1" noChangeArrowheads="1"/>
          </p:cNvSpPr>
          <p:nvPr>
            <p:ph type="sldNum" sz="quarter" idx="12"/>
          </p:nvPr>
        </p:nvSpPr>
        <p:spPr>
          <a:ln/>
        </p:spPr>
        <p:txBody>
          <a:bodyPr/>
          <a:lstStyle>
            <a:lvl1pPr>
              <a:defRPr/>
            </a:lvl1pPr>
          </a:lstStyle>
          <a:p>
            <a:pPr>
              <a:defRPr/>
            </a:pPr>
            <a:fld id="{26AF60FE-B785-4C84-ADCF-84E560315259}" type="slidenum">
              <a:rPr lang="fr-FR" altLang="fr-FR"/>
              <a:pPr>
                <a:defRPr/>
              </a:pPr>
              <a:t>‹N°›</a:t>
            </a:fld>
            <a:endParaRPr lang="fr-FR" altLang="fr-FR"/>
          </a:p>
        </p:txBody>
      </p:sp>
    </p:spTree>
    <p:extLst>
      <p:ext uri="{BB962C8B-B14F-4D97-AF65-F5344CB8AC3E}">
        <p14:creationId xmlns:p14="http://schemas.microsoft.com/office/powerpoint/2010/main" val="2269793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2AC6E5F-C2BE-560F-0F3E-02CD7400B1ED}"/>
              </a:ext>
            </a:extLst>
          </p:cNvPr>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fr-FR" altLang="fr-FR"/>
              <a:t>Cliquez pour modifier le style du titre</a:t>
            </a:r>
          </a:p>
        </p:txBody>
      </p:sp>
      <p:sp>
        <p:nvSpPr>
          <p:cNvPr id="1027" name="Rectangle 3">
            <a:extLst>
              <a:ext uri="{FF2B5EF4-FFF2-40B4-BE49-F238E27FC236}">
                <a16:creationId xmlns:a16="http://schemas.microsoft.com/office/drawing/2014/main" id="{FC911A92-5CCD-08D6-FD6B-6FE061BF57B9}"/>
              </a:ext>
            </a:extLst>
          </p:cNvPr>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1028" name="Rectangle 4">
            <a:extLst>
              <a:ext uri="{FF2B5EF4-FFF2-40B4-BE49-F238E27FC236}">
                <a16:creationId xmlns:a16="http://schemas.microsoft.com/office/drawing/2014/main" id="{AB01ADC8-9CBE-A3E5-E8A4-A1FEDBCE80E1}"/>
              </a:ext>
            </a:extLst>
          </p:cNvPr>
          <p:cNvSpPr>
            <a:spLocks noGrp="1" noChangeArrowheads="1"/>
          </p:cNvSpPr>
          <p:nvPr>
            <p:ph type="dt" sz="half" idx="2"/>
          </p:nvPr>
        </p:nvSpPr>
        <p:spPr bwMode="auto">
          <a:xfrm>
            <a:off x="609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cs typeface="Arial" charset="0"/>
              </a:defRPr>
            </a:lvl1pPr>
          </a:lstStyle>
          <a:p>
            <a:pPr>
              <a:defRPr/>
            </a:pPr>
            <a:endParaRPr lang="fr-FR"/>
          </a:p>
        </p:txBody>
      </p:sp>
      <p:sp>
        <p:nvSpPr>
          <p:cNvPr id="1029" name="Rectangle 5">
            <a:extLst>
              <a:ext uri="{FF2B5EF4-FFF2-40B4-BE49-F238E27FC236}">
                <a16:creationId xmlns:a16="http://schemas.microsoft.com/office/drawing/2014/main" id="{D19A82F0-FFCA-45B3-5F00-46A53365A3A0}"/>
              </a:ext>
            </a:extLst>
          </p:cNvPr>
          <p:cNvSpPr>
            <a:spLocks noGrp="1" noChangeArrowheads="1"/>
          </p:cNvSpPr>
          <p:nvPr>
            <p:ph type="ftr" sz="quarter" idx="3"/>
          </p:nvPr>
        </p:nvSpPr>
        <p:spPr bwMode="auto">
          <a:xfrm>
            <a:off x="4165600" y="6245225"/>
            <a:ext cx="3860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cs typeface="Arial" charset="0"/>
              </a:defRPr>
            </a:lvl1pPr>
          </a:lstStyle>
          <a:p>
            <a:pPr>
              <a:defRPr/>
            </a:pPr>
            <a:endParaRPr lang="fr-FR"/>
          </a:p>
        </p:txBody>
      </p:sp>
      <p:sp>
        <p:nvSpPr>
          <p:cNvPr id="1030" name="Rectangle 6">
            <a:extLst>
              <a:ext uri="{FF2B5EF4-FFF2-40B4-BE49-F238E27FC236}">
                <a16:creationId xmlns:a16="http://schemas.microsoft.com/office/drawing/2014/main" id="{3ABDB791-DDA1-28E1-1B65-EC18EFEC8FE7}"/>
              </a:ext>
            </a:extLst>
          </p:cNvPr>
          <p:cNvSpPr>
            <a:spLocks noGrp="1" noChangeArrowheads="1"/>
          </p:cNvSpPr>
          <p:nvPr>
            <p:ph type="sldNum" sz="quarter" idx="4"/>
          </p:nvPr>
        </p:nvSpPr>
        <p:spPr bwMode="auto">
          <a:xfrm>
            <a:off x="8737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6553472F-E4BB-445D-BAAF-D914015CD711}" type="slidenum">
              <a:rPr lang="fr-FR" altLang="fr-FR"/>
              <a:pPr>
                <a:defRPr/>
              </a:pPr>
              <a:t>‹N°›</a:t>
            </a:fld>
            <a:endParaRPr lang="fr-FR" alt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5.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6.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7.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8.xml"/><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9.xml"/><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0.xml"/><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1.xml"/><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3">
            <a:extLst>
              <a:ext uri="{FF2B5EF4-FFF2-40B4-BE49-F238E27FC236}">
                <a16:creationId xmlns:a16="http://schemas.microsoft.com/office/drawing/2014/main" id="{C2129E8D-DD3C-2CC0-BEED-9684EEC00A51}"/>
              </a:ext>
            </a:extLst>
          </p:cNvPr>
          <p:cNvSpPr txBox="1">
            <a:spLocks noChangeArrowheads="1"/>
          </p:cNvSpPr>
          <p:nvPr/>
        </p:nvSpPr>
        <p:spPr bwMode="auto">
          <a:xfrm>
            <a:off x="1981200" y="381001"/>
            <a:ext cx="82804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fr-FR" altLang="fr-FR" sz="2400">
                <a:solidFill>
                  <a:schemeClr val="bg1"/>
                </a:solidFill>
                <a:latin typeface="Candara" panose="020E0502030303020204" pitchFamily="34" charset="0"/>
              </a:rPr>
              <a:t>Partie 4</a:t>
            </a:r>
          </a:p>
          <a:p>
            <a:pPr algn="ctr" eaLnBrk="1" hangingPunct="1">
              <a:spcBef>
                <a:spcPct val="0"/>
              </a:spcBef>
              <a:buFontTx/>
              <a:buNone/>
            </a:pPr>
            <a:r>
              <a:rPr lang="fr-FR" altLang="fr-FR" sz="3600" b="1">
                <a:solidFill>
                  <a:schemeClr val="bg1"/>
                </a:solidFill>
                <a:latin typeface="Candara" panose="020E0502030303020204" pitchFamily="34" charset="0"/>
              </a:rPr>
              <a:t>Karl Marx</a:t>
            </a:r>
          </a:p>
        </p:txBody>
      </p:sp>
      <p:sp>
        <p:nvSpPr>
          <p:cNvPr id="3075" name="Text Box 4">
            <a:extLst>
              <a:ext uri="{FF2B5EF4-FFF2-40B4-BE49-F238E27FC236}">
                <a16:creationId xmlns:a16="http://schemas.microsoft.com/office/drawing/2014/main" id="{7CEA5174-E29B-0674-B663-6CD5F0530D9F}"/>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3076" name="Text Box 5">
            <a:extLst>
              <a:ext uri="{FF2B5EF4-FFF2-40B4-BE49-F238E27FC236}">
                <a16:creationId xmlns:a16="http://schemas.microsoft.com/office/drawing/2014/main" id="{5546231D-9CE0-7EF3-2634-B307F3D1CC81}"/>
              </a:ext>
            </a:extLst>
          </p:cNvPr>
          <p:cNvSpPr txBox="1">
            <a:spLocks noChangeArrowheads="1"/>
          </p:cNvSpPr>
          <p:nvPr/>
        </p:nvSpPr>
        <p:spPr bwMode="auto">
          <a:xfrm>
            <a:off x="1905000" y="2119313"/>
            <a:ext cx="8458200" cy="206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AutoNum type="arabicPeriod"/>
            </a:pPr>
            <a:r>
              <a:rPr lang="fr-FR" altLang="fr-FR" b="1">
                <a:solidFill>
                  <a:schemeClr val="bg1"/>
                </a:solidFill>
                <a:latin typeface="Candara" panose="020E0502030303020204" pitchFamily="34" charset="0"/>
              </a:rPr>
              <a:t> Le matérialisme historique</a:t>
            </a:r>
          </a:p>
          <a:p>
            <a:pPr eaLnBrk="1" hangingPunct="1">
              <a:spcBef>
                <a:spcPct val="0"/>
              </a:spcBef>
              <a:buFontTx/>
              <a:buAutoNum type="arabicPeriod"/>
            </a:pPr>
            <a:r>
              <a:rPr lang="fr-FR" altLang="fr-FR" b="1">
                <a:solidFill>
                  <a:schemeClr val="bg1"/>
                </a:solidFill>
                <a:latin typeface="Candara" panose="020E0502030303020204" pitchFamily="34" charset="0"/>
                <a:cs typeface="Times New Roman" panose="02020603050405020304" pitchFamily="18" charset="0"/>
              </a:rPr>
              <a:t> Valeur et plus-value </a:t>
            </a:r>
          </a:p>
          <a:p>
            <a:pPr eaLnBrk="1" hangingPunct="1">
              <a:spcBef>
                <a:spcPct val="0"/>
              </a:spcBef>
              <a:buFontTx/>
              <a:buNone/>
            </a:pPr>
            <a:r>
              <a:rPr lang="fr-FR" altLang="fr-FR" b="1">
                <a:solidFill>
                  <a:schemeClr val="bg1"/>
                </a:solidFill>
                <a:latin typeface="Candara" panose="020E0502030303020204" pitchFamily="34" charset="0"/>
                <a:cs typeface="Times New Roman" panose="02020603050405020304" pitchFamily="18" charset="0"/>
              </a:rPr>
              <a:t>3. Les crises</a:t>
            </a:r>
          </a:p>
          <a:p>
            <a:pPr eaLnBrk="1" hangingPunct="1">
              <a:spcBef>
                <a:spcPct val="0"/>
              </a:spcBef>
              <a:buFontTx/>
              <a:buNone/>
            </a:pPr>
            <a:r>
              <a:rPr lang="fr-FR" altLang="fr-FR" b="1">
                <a:solidFill>
                  <a:schemeClr val="bg1"/>
                </a:solidFill>
                <a:latin typeface="Candara" panose="020E0502030303020204" pitchFamily="34" charset="0"/>
                <a:cs typeface="Times New Roman" panose="02020603050405020304" pitchFamily="18" charset="0"/>
              </a:rPr>
              <a:t>4. La baisse tendancielle du taux de profit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3">
            <a:extLst>
              <a:ext uri="{FF2B5EF4-FFF2-40B4-BE49-F238E27FC236}">
                <a16:creationId xmlns:a16="http://schemas.microsoft.com/office/drawing/2014/main" id="{6E51A0AD-5565-AA8F-04F6-0C9F991D65E5}"/>
              </a:ext>
            </a:extLst>
          </p:cNvPr>
          <p:cNvSpPr txBox="1">
            <a:spLocks noChangeArrowheads="1"/>
          </p:cNvSpPr>
          <p:nvPr/>
        </p:nvSpPr>
        <p:spPr bwMode="auto">
          <a:xfrm>
            <a:off x="1981200" y="381001"/>
            <a:ext cx="82804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fr-FR" altLang="fr-FR" sz="2400">
                <a:solidFill>
                  <a:schemeClr val="bg1"/>
                </a:solidFill>
                <a:latin typeface="Candara" panose="020E0502030303020204" pitchFamily="34" charset="0"/>
              </a:rPr>
              <a:t>Partie 4</a:t>
            </a:r>
          </a:p>
          <a:p>
            <a:pPr algn="ctr" eaLnBrk="1" hangingPunct="1">
              <a:spcBef>
                <a:spcPct val="0"/>
              </a:spcBef>
              <a:buFontTx/>
              <a:buNone/>
            </a:pPr>
            <a:r>
              <a:rPr lang="fr-FR" altLang="fr-FR" sz="3600" b="1">
                <a:solidFill>
                  <a:schemeClr val="bg1"/>
                </a:solidFill>
                <a:latin typeface="Candara" panose="020E0502030303020204" pitchFamily="34" charset="0"/>
              </a:rPr>
              <a:t>Karl Marx</a:t>
            </a:r>
          </a:p>
        </p:txBody>
      </p:sp>
      <p:sp>
        <p:nvSpPr>
          <p:cNvPr id="21507" name="Text Box 4">
            <a:extLst>
              <a:ext uri="{FF2B5EF4-FFF2-40B4-BE49-F238E27FC236}">
                <a16:creationId xmlns:a16="http://schemas.microsoft.com/office/drawing/2014/main" id="{AEF42EE2-3581-88DE-E35B-D9442C8018C8}"/>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21508" name="Text Box 5">
            <a:extLst>
              <a:ext uri="{FF2B5EF4-FFF2-40B4-BE49-F238E27FC236}">
                <a16:creationId xmlns:a16="http://schemas.microsoft.com/office/drawing/2014/main" id="{21D5514A-0ADA-DE22-F584-E8790E762E15}"/>
              </a:ext>
            </a:extLst>
          </p:cNvPr>
          <p:cNvSpPr txBox="1">
            <a:spLocks noChangeArrowheads="1"/>
          </p:cNvSpPr>
          <p:nvPr/>
        </p:nvSpPr>
        <p:spPr bwMode="auto">
          <a:xfrm>
            <a:off x="1905000" y="2014538"/>
            <a:ext cx="8153400" cy="4032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AutoNum type="arabicPeriod"/>
            </a:pPr>
            <a:r>
              <a:rPr lang="fr-FR" altLang="fr-FR" b="1">
                <a:solidFill>
                  <a:srgbClr val="990000"/>
                </a:solidFill>
                <a:latin typeface="Candara" panose="020E0502030303020204" pitchFamily="34" charset="0"/>
              </a:rPr>
              <a:t> Le matérialisme historique</a:t>
            </a:r>
          </a:p>
          <a:p>
            <a:pPr eaLnBrk="1" hangingPunct="1">
              <a:spcBef>
                <a:spcPct val="0"/>
              </a:spcBef>
              <a:buFontTx/>
              <a:buAutoNum type="arabicPeriod"/>
            </a:pPr>
            <a:r>
              <a:rPr lang="fr-FR" altLang="fr-FR" b="1">
                <a:solidFill>
                  <a:srgbClr val="FFFF66"/>
                </a:solidFill>
                <a:latin typeface="Candara" panose="020E0502030303020204" pitchFamily="34" charset="0"/>
                <a:cs typeface="Times New Roman" panose="02020603050405020304" pitchFamily="18" charset="0"/>
              </a:rPr>
              <a:t> Valeur et plus-value</a:t>
            </a:r>
            <a:br>
              <a:rPr lang="fr-FR" altLang="fr-FR" b="1">
                <a:solidFill>
                  <a:srgbClr val="FFFF66"/>
                </a:solidFill>
                <a:latin typeface="Candara" panose="020E0502030303020204" pitchFamily="34" charset="0"/>
                <a:cs typeface="Times New Roman" panose="02020603050405020304" pitchFamily="18" charset="0"/>
              </a:rPr>
            </a:br>
            <a:r>
              <a:rPr lang="fr-FR" altLang="fr-FR" b="1">
                <a:solidFill>
                  <a:srgbClr val="FFFF66"/>
                </a:solidFill>
                <a:latin typeface="Candara" panose="020E0502030303020204" pitchFamily="34" charset="0"/>
                <a:cs typeface="Times New Roman" panose="02020603050405020304" pitchFamily="18" charset="0"/>
              </a:rPr>
              <a:t> </a:t>
            </a:r>
            <a:r>
              <a:rPr lang="fr-FR" altLang="fr-FR" sz="2400" b="1">
                <a:solidFill>
                  <a:srgbClr val="FFFF66"/>
                </a:solidFill>
                <a:latin typeface="Century Gothic" panose="020B0502020202020204" pitchFamily="34" charset="0"/>
                <a:cs typeface="Times New Roman" panose="02020603050405020304" pitchFamily="18" charset="0"/>
              </a:rPr>
              <a:t>1. La valeur, une forme sociale</a:t>
            </a:r>
            <a:br>
              <a:rPr lang="fr-FR" altLang="fr-FR" sz="2400" b="1">
                <a:solidFill>
                  <a:srgbClr val="990000"/>
                </a:solidFill>
                <a:latin typeface="Century Gothic" panose="020B0502020202020204" pitchFamily="34" charset="0"/>
                <a:cs typeface="Times New Roman" panose="02020603050405020304" pitchFamily="18" charset="0"/>
              </a:rPr>
            </a:br>
            <a:r>
              <a:rPr lang="fr-FR" altLang="fr-FR" sz="2400" b="1">
                <a:solidFill>
                  <a:srgbClr val="990000"/>
                </a:solidFill>
                <a:latin typeface="Century Gothic" panose="020B0502020202020204" pitchFamily="34" charset="0"/>
                <a:cs typeface="Times New Roman" panose="02020603050405020304" pitchFamily="18" charset="0"/>
              </a:rPr>
              <a:t> 2. La force de travail et la plus-value</a:t>
            </a:r>
            <a:br>
              <a:rPr lang="fr-FR" altLang="fr-FR" sz="2400" b="1">
                <a:solidFill>
                  <a:srgbClr val="990000"/>
                </a:solidFill>
                <a:latin typeface="Century Gothic" panose="020B0502020202020204" pitchFamily="34" charset="0"/>
                <a:cs typeface="Times New Roman" panose="02020603050405020304" pitchFamily="18" charset="0"/>
              </a:rPr>
            </a:br>
            <a:r>
              <a:rPr lang="fr-FR" altLang="fr-FR" sz="2400" b="1">
                <a:solidFill>
                  <a:srgbClr val="990000"/>
                </a:solidFill>
                <a:latin typeface="Century Gothic" panose="020B0502020202020204" pitchFamily="34" charset="0"/>
                <a:cs typeface="Times New Roman" panose="02020603050405020304" pitchFamily="18" charset="0"/>
              </a:rPr>
              <a:t> 3. Le capital assoiffé de plus-value</a:t>
            </a:r>
            <a:br>
              <a:rPr lang="fr-FR" altLang="fr-FR" sz="2400" b="1">
                <a:solidFill>
                  <a:srgbClr val="990000"/>
                </a:solidFill>
                <a:latin typeface="Century Gothic" panose="020B0502020202020204" pitchFamily="34" charset="0"/>
                <a:cs typeface="Times New Roman" panose="02020603050405020304" pitchFamily="18" charset="0"/>
              </a:rPr>
            </a:br>
            <a:r>
              <a:rPr lang="fr-FR" altLang="fr-FR" sz="2400" b="1">
                <a:solidFill>
                  <a:srgbClr val="990000"/>
                </a:solidFill>
                <a:latin typeface="Century Gothic" panose="020B0502020202020204" pitchFamily="34" charset="0"/>
                <a:cs typeface="Times New Roman" panose="02020603050405020304" pitchFamily="18" charset="0"/>
              </a:rPr>
              <a:t> 4. Théories de la valeur, théories de la répartition</a:t>
            </a:r>
            <a:br>
              <a:rPr lang="fr-FR" altLang="fr-FR" sz="2400" b="1">
                <a:solidFill>
                  <a:srgbClr val="990000"/>
                </a:solidFill>
                <a:latin typeface="Century Gothic" panose="020B0502020202020204" pitchFamily="34" charset="0"/>
                <a:cs typeface="Times New Roman" panose="02020603050405020304" pitchFamily="18" charset="0"/>
              </a:rPr>
            </a:br>
            <a:r>
              <a:rPr lang="fr-FR" altLang="fr-FR" sz="2400" b="1">
                <a:solidFill>
                  <a:srgbClr val="990000"/>
                </a:solidFill>
                <a:latin typeface="Century Gothic" panose="020B0502020202020204" pitchFamily="34" charset="0"/>
                <a:cs typeface="Times New Roman" panose="02020603050405020304" pitchFamily="18" charset="0"/>
              </a:rPr>
              <a:t> 5. Capitalisme et communisme</a:t>
            </a:r>
          </a:p>
          <a:p>
            <a:pPr eaLnBrk="1" hangingPunct="1">
              <a:spcBef>
                <a:spcPct val="0"/>
              </a:spcBef>
              <a:buFontTx/>
              <a:buNone/>
            </a:pPr>
            <a:r>
              <a:rPr lang="fr-FR" altLang="fr-FR" b="1">
                <a:solidFill>
                  <a:srgbClr val="990000"/>
                </a:solidFill>
                <a:latin typeface="Candara" panose="020E0502030303020204" pitchFamily="34" charset="0"/>
                <a:cs typeface="Times New Roman" panose="02020603050405020304" pitchFamily="18" charset="0"/>
              </a:rPr>
              <a:t>3. Les crises</a:t>
            </a:r>
          </a:p>
          <a:p>
            <a:pPr eaLnBrk="1" hangingPunct="1">
              <a:spcBef>
                <a:spcPct val="0"/>
              </a:spcBef>
              <a:buFontTx/>
              <a:buNone/>
            </a:pPr>
            <a:r>
              <a:rPr lang="fr-FR" altLang="fr-FR" b="1">
                <a:solidFill>
                  <a:srgbClr val="990000"/>
                </a:solidFill>
                <a:latin typeface="Candara" panose="020E0502030303020204" pitchFamily="34" charset="0"/>
                <a:cs typeface="Times New Roman" panose="02020603050405020304" pitchFamily="18" charset="0"/>
              </a:rPr>
              <a:t>4. La baisse tendancielle du taux de profit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3">
            <a:extLst>
              <a:ext uri="{FF2B5EF4-FFF2-40B4-BE49-F238E27FC236}">
                <a16:creationId xmlns:a16="http://schemas.microsoft.com/office/drawing/2014/main" id="{393574A3-3BE7-EAEB-E7EB-9F8DD59404DD}"/>
              </a:ext>
            </a:extLst>
          </p:cNvPr>
          <p:cNvSpPr txBox="1">
            <a:spLocks noChangeArrowheads="1"/>
          </p:cNvSpPr>
          <p:nvPr/>
        </p:nvSpPr>
        <p:spPr bwMode="auto">
          <a:xfrm>
            <a:off x="1981200" y="381001"/>
            <a:ext cx="82804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fr-FR" altLang="fr-FR" sz="2400">
                <a:solidFill>
                  <a:schemeClr val="bg1"/>
                </a:solidFill>
                <a:latin typeface="Candara" panose="020E0502030303020204" pitchFamily="34" charset="0"/>
              </a:rPr>
              <a:t>Partie 4</a:t>
            </a:r>
          </a:p>
          <a:p>
            <a:pPr algn="ctr" eaLnBrk="1" hangingPunct="1">
              <a:spcBef>
                <a:spcPct val="0"/>
              </a:spcBef>
              <a:buFontTx/>
              <a:buNone/>
            </a:pPr>
            <a:r>
              <a:rPr lang="fr-FR" altLang="fr-FR" sz="3600" b="1">
                <a:solidFill>
                  <a:schemeClr val="bg1"/>
                </a:solidFill>
                <a:latin typeface="Candara" panose="020E0502030303020204" pitchFamily="34" charset="0"/>
              </a:rPr>
              <a:t>Karl Marx</a:t>
            </a:r>
          </a:p>
        </p:txBody>
      </p:sp>
      <p:sp>
        <p:nvSpPr>
          <p:cNvPr id="23555" name="Text Box 4">
            <a:extLst>
              <a:ext uri="{FF2B5EF4-FFF2-40B4-BE49-F238E27FC236}">
                <a16:creationId xmlns:a16="http://schemas.microsoft.com/office/drawing/2014/main" id="{4EA0B0F5-6DDA-B499-7D33-5AFC35C0FFFC}"/>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23556" name="Text Box 5">
            <a:extLst>
              <a:ext uri="{FF2B5EF4-FFF2-40B4-BE49-F238E27FC236}">
                <a16:creationId xmlns:a16="http://schemas.microsoft.com/office/drawing/2014/main" id="{A455FF4F-9BC9-CE01-49C4-3665E57CCC36}"/>
              </a:ext>
            </a:extLst>
          </p:cNvPr>
          <p:cNvSpPr txBox="1">
            <a:spLocks noChangeArrowheads="1"/>
          </p:cNvSpPr>
          <p:nvPr/>
        </p:nvSpPr>
        <p:spPr bwMode="auto">
          <a:xfrm>
            <a:off x="1905000" y="2014538"/>
            <a:ext cx="8153400" cy="4032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AutoNum type="arabicPeriod"/>
            </a:pPr>
            <a:r>
              <a:rPr lang="fr-FR" altLang="fr-FR" b="1">
                <a:solidFill>
                  <a:srgbClr val="990000"/>
                </a:solidFill>
                <a:latin typeface="Candara" panose="020E0502030303020204" pitchFamily="34" charset="0"/>
              </a:rPr>
              <a:t> Le matérialisme historique</a:t>
            </a:r>
          </a:p>
          <a:p>
            <a:pPr eaLnBrk="1" hangingPunct="1">
              <a:spcBef>
                <a:spcPct val="0"/>
              </a:spcBef>
              <a:buFontTx/>
              <a:buAutoNum type="arabicPeriod"/>
            </a:pPr>
            <a:r>
              <a:rPr lang="fr-FR" altLang="fr-FR" b="1">
                <a:solidFill>
                  <a:srgbClr val="FFFF66"/>
                </a:solidFill>
                <a:latin typeface="Candara" panose="020E0502030303020204" pitchFamily="34" charset="0"/>
                <a:cs typeface="Times New Roman" panose="02020603050405020304" pitchFamily="18" charset="0"/>
              </a:rPr>
              <a:t> Valeur et plus-value</a:t>
            </a:r>
            <a:br>
              <a:rPr lang="fr-FR" altLang="fr-FR" b="1">
                <a:solidFill>
                  <a:srgbClr val="FFFF66"/>
                </a:solidFill>
                <a:latin typeface="Candara" panose="020E0502030303020204" pitchFamily="34" charset="0"/>
                <a:cs typeface="Times New Roman" panose="02020603050405020304" pitchFamily="18" charset="0"/>
              </a:rPr>
            </a:br>
            <a:r>
              <a:rPr lang="fr-FR" altLang="fr-FR" b="1">
                <a:solidFill>
                  <a:srgbClr val="FFFF66"/>
                </a:solidFill>
                <a:latin typeface="Candara" panose="020E0502030303020204" pitchFamily="34" charset="0"/>
                <a:cs typeface="Times New Roman" panose="02020603050405020304" pitchFamily="18" charset="0"/>
              </a:rPr>
              <a:t> </a:t>
            </a:r>
            <a:r>
              <a:rPr lang="fr-FR" altLang="fr-FR" sz="2400" b="1">
                <a:solidFill>
                  <a:srgbClr val="A30000"/>
                </a:solidFill>
                <a:latin typeface="Century Gothic" panose="020B0502020202020204" pitchFamily="34" charset="0"/>
                <a:cs typeface="Times New Roman" panose="02020603050405020304" pitchFamily="18" charset="0"/>
              </a:rPr>
              <a:t>1. La valeur, une forme sociale</a:t>
            </a:r>
            <a:br>
              <a:rPr lang="fr-FR" altLang="fr-FR" sz="2400" b="1">
                <a:solidFill>
                  <a:srgbClr val="990000"/>
                </a:solidFill>
                <a:latin typeface="Century Gothic" panose="020B0502020202020204" pitchFamily="34" charset="0"/>
                <a:cs typeface="Times New Roman" panose="02020603050405020304" pitchFamily="18" charset="0"/>
              </a:rPr>
            </a:br>
            <a:r>
              <a:rPr lang="fr-FR" altLang="fr-FR" sz="2400" b="1">
                <a:solidFill>
                  <a:srgbClr val="990000"/>
                </a:solidFill>
                <a:latin typeface="Century Gothic" panose="020B0502020202020204" pitchFamily="34" charset="0"/>
                <a:cs typeface="Times New Roman" panose="02020603050405020304" pitchFamily="18" charset="0"/>
              </a:rPr>
              <a:t> </a:t>
            </a:r>
            <a:r>
              <a:rPr lang="fr-FR" altLang="fr-FR" sz="2400" b="1">
                <a:solidFill>
                  <a:srgbClr val="FFFF66"/>
                </a:solidFill>
                <a:latin typeface="Century Gothic" panose="020B0502020202020204" pitchFamily="34" charset="0"/>
                <a:cs typeface="Times New Roman" panose="02020603050405020304" pitchFamily="18" charset="0"/>
              </a:rPr>
              <a:t>2. La force de travail et la plus-value</a:t>
            </a:r>
            <a:br>
              <a:rPr lang="fr-FR" altLang="fr-FR" sz="2400" b="1">
                <a:solidFill>
                  <a:srgbClr val="990000"/>
                </a:solidFill>
                <a:latin typeface="Century Gothic" panose="020B0502020202020204" pitchFamily="34" charset="0"/>
                <a:cs typeface="Times New Roman" panose="02020603050405020304" pitchFamily="18" charset="0"/>
              </a:rPr>
            </a:br>
            <a:r>
              <a:rPr lang="fr-FR" altLang="fr-FR" sz="2400" b="1">
                <a:solidFill>
                  <a:srgbClr val="990000"/>
                </a:solidFill>
                <a:latin typeface="Century Gothic" panose="020B0502020202020204" pitchFamily="34" charset="0"/>
                <a:cs typeface="Times New Roman" panose="02020603050405020304" pitchFamily="18" charset="0"/>
              </a:rPr>
              <a:t> 3. Le capital assoiffé de plus-value</a:t>
            </a:r>
            <a:br>
              <a:rPr lang="fr-FR" altLang="fr-FR" sz="2400" b="1">
                <a:solidFill>
                  <a:srgbClr val="990000"/>
                </a:solidFill>
                <a:latin typeface="Century Gothic" panose="020B0502020202020204" pitchFamily="34" charset="0"/>
                <a:cs typeface="Times New Roman" panose="02020603050405020304" pitchFamily="18" charset="0"/>
              </a:rPr>
            </a:br>
            <a:r>
              <a:rPr lang="fr-FR" altLang="fr-FR" sz="2400" b="1">
                <a:solidFill>
                  <a:srgbClr val="990000"/>
                </a:solidFill>
                <a:latin typeface="Century Gothic" panose="020B0502020202020204" pitchFamily="34" charset="0"/>
                <a:cs typeface="Times New Roman" panose="02020603050405020304" pitchFamily="18" charset="0"/>
              </a:rPr>
              <a:t> 4. Théories de la valeur, théories de la répartition</a:t>
            </a:r>
            <a:br>
              <a:rPr lang="fr-FR" altLang="fr-FR" sz="2400" b="1">
                <a:solidFill>
                  <a:srgbClr val="990000"/>
                </a:solidFill>
                <a:latin typeface="Century Gothic" panose="020B0502020202020204" pitchFamily="34" charset="0"/>
                <a:cs typeface="Times New Roman" panose="02020603050405020304" pitchFamily="18" charset="0"/>
              </a:rPr>
            </a:br>
            <a:r>
              <a:rPr lang="fr-FR" altLang="fr-FR" sz="2400" b="1">
                <a:solidFill>
                  <a:srgbClr val="990000"/>
                </a:solidFill>
                <a:latin typeface="Century Gothic" panose="020B0502020202020204" pitchFamily="34" charset="0"/>
                <a:cs typeface="Times New Roman" panose="02020603050405020304" pitchFamily="18" charset="0"/>
              </a:rPr>
              <a:t> 5. Capitalisme et communisme</a:t>
            </a:r>
            <a:endParaRPr lang="fr-FR" altLang="fr-FR" b="1">
              <a:solidFill>
                <a:srgbClr val="990000"/>
              </a:solidFill>
              <a:latin typeface="Candara" panose="020E0502030303020204" pitchFamily="34" charset="0"/>
              <a:cs typeface="Times New Roman" panose="02020603050405020304" pitchFamily="18" charset="0"/>
            </a:endParaRPr>
          </a:p>
          <a:p>
            <a:pPr eaLnBrk="1" hangingPunct="1">
              <a:spcBef>
                <a:spcPct val="0"/>
              </a:spcBef>
              <a:buFontTx/>
              <a:buNone/>
            </a:pPr>
            <a:r>
              <a:rPr lang="fr-FR" altLang="fr-FR" b="1">
                <a:solidFill>
                  <a:srgbClr val="990000"/>
                </a:solidFill>
                <a:latin typeface="Candara" panose="020E0502030303020204" pitchFamily="34" charset="0"/>
                <a:cs typeface="Times New Roman" panose="02020603050405020304" pitchFamily="18" charset="0"/>
              </a:rPr>
              <a:t>3. Les crises</a:t>
            </a:r>
          </a:p>
          <a:p>
            <a:pPr eaLnBrk="1" hangingPunct="1">
              <a:spcBef>
                <a:spcPct val="0"/>
              </a:spcBef>
              <a:buFontTx/>
              <a:buNone/>
            </a:pPr>
            <a:r>
              <a:rPr lang="fr-FR" altLang="fr-FR" b="1">
                <a:solidFill>
                  <a:srgbClr val="990000"/>
                </a:solidFill>
                <a:latin typeface="Candara" panose="020E0502030303020204" pitchFamily="34" charset="0"/>
                <a:cs typeface="Times New Roman" panose="02020603050405020304" pitchFamily="18" charset="0"/>
              </a:rPr>
              <a:t>4. La baisse tendancielle du taux de profit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3">
            <a:extLst>
              <a:ext uri="{FF2B5EF4-FFF2-40B4-BE49-F238E27FC236}">
                <a16:creationId xmlns:a16="http://schemas.microsoft.com/office/drawing/2014/main" id="{32922A1D-3EA2-12D2-0331-4CEA061D6B75}"/>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25603" name="Text Box 5">
            <a:extLst>
              <a:ext uri="{FF2B5EF4-FFF2-40B4-BE49-F238E27FC236}">
                <a16:creationId xmlns:a16="http://schemas.microsoft.com/office/drawing/2014/main" id="{5C7DA6CC-D687-EF70-A993-D83EC3B23039}"/>
              </a:ext>
            </a:extLst>
          </p:cNvPr>
          <p:cNvSpPr txBox="1">
            <a:spLocks noChangeArrowheads="1"/>
          </p:cNvSpPr>
          <p:nvPr/>
        </p:nvSpPr>
        <p:spPr bwMode="auto">
          <a:xfrm>
            <a:off x="2057401" y="304800"/>
            <a:ext cx="8107363" cy="14465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600">
                <a:solidFill>
                  <a:srgbClr val="663300"/>
                </a:solidFill>
                <a:latin typeface="Candara" panose="020E0502030303020204" pitchFamily="34" charset="0"/>
              </a:rPr>
              <a:t>Introduction à l’analyse économique</a:t>
            </a:r>
          </a:p>
          <a:p>
            <a:pPr eaLnBrk="1" hangingPunct="1">
              <a:spcBef>
                <a:spcPct val="0"/>
              </a:spcBef>
              <a:buFontTx/>
              <a:buNone/>
            </a:pPr>
            <a:r>
              <a:rPr lang="fr-FR" altLang="fr-FR" sz="2400">
                <a:solidFill>
                  <a:srgbClr val="663300"/>
                </a:solidFill>
                <a:latin typeface="Candara" panose="020E0502030303020204" pitchFamily="34" charset="0"/>
              </a:rPr>
              <a:t>4. Karl Marx</a:t>
            </a:r>
          </a:p>
          <a:p>
            <a:pPr algn="ctr" eaLnBrk="1" hangingPunct="1">
              <a:spcBef>
                <a:spcPct val="0"/>
              </a:spcBef>
              <a:buFontTx/>
              <a:buNone/>
            </a:pPr>
            <a:br>
              <a:rPr lang="fr-FR" altLang="fr-FR" sz="2400">
                <a:solidFill>
                  <a:schemeClr val="hlink"/>
                </a:solidFill>
                <a:latin typeface="Candara" panose="020E0502030303020204" pitchFamily="34" charset="0"/>
              </a:rPr>
            </a:br>
            <a:endParaRPr lang="fr-FR" altLang="fr-FR" sz="2400">
              <a:solidFill>
                <a:schemeClr val="hlink"/>
              </a:solidFill>
              <a:latin typeface="Candara" panose="020E0502030303020204" pitchFamily="34" charset="0"/>
            </a:endParaRPr>
          </a:p>
        </p:txBody>
      </p:sp>
      <p:sp>
        <p:nvSpPr>
          <p:cNvPr id="25604" name="Text Box 6">
            <a:extLst>
              <a:ext uri="{FF2B5EF4-FFF2-40B4-BE49-F238E27FC236}">
                <a16:creationId xmlns:a16="http://schemas.microsoft.com/office/drawing/2014/main" id="{08693587-728C-156E-CA61-D7761F19C470}"/>
              </a:ext>
            </a:extLst>
          </p:cNvPr>
          <p:cNvSpPr txBox="1">
            <a:spLocks noChangeArrowheads="1"/>
          </p:cNvSpPr>
          <p:nvPr/>
        </p:nvSpPr>
        <p:spPr bwMode="auto">
          <a:xfrm>
            <a:off x="5410200" y="1295400"/>
            <a:ext cx="327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2400">
                <a:solidFill>
                  <a:srgbClr val="990000"/>
                </a:solidFill>
                <a:latin typeface="Candara" panose="020E0502030303020204" pitchFamily="34" charset="0"/>
              </a:rPr>
              <a:t>Karl MARX (1818 - 1883)</a:t>
            </a:r>
          </a:p>
        </p:txBody>
      </p:sp>
      <p:pic>
        <p:nvPicPr>
          <p:cNvPr id="25605" name="Picture 7" descr="Marx">
            <a:extLst>
              <a:ext uri="{FF2B5EF4-FFF2-40B4-BE49-F238E27FC236}">
                <a16:creationId xmlns:a16="http://schemas.microsoft.com/office/drawing/2014/main" id="{22ECBF28-091E-0D13-B77C-6084D08804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1" y="95250"/>
            <a:ext cx="1497013"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6" name="Picture 9" descr="http://smh.smhgroup.net/wp-content/uploads/2015/01/machine2.png">
            <a:extLst>
              <a:ext uri="{FF2B5EF4-FFF2-40B4-BE49-F238E27FC236}">
                <a16:creationId xmlns:a16="http://schemas.microsoft.com/office/drawing/2014/main" id="{990D36A2-3D0C-083C-58C6-F80A6799275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33700" y="2060575"/>
            <a:ext cx="2082800" cy="205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7" name="Picture 11" descr="http://www.icone-png.com/png/48/48094.png">
            <a:extLst>
              <a:ext uri="{FF2B5EF4-FFF2-40B4-BE49-F238E27FC236}">
                <a16:creationId xmlns:a16="http://schemas.microsoft.com/office/drawing/2014/main" id="{6624377F-D1CC-4089-BA77-AF5064EADF7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94475" y="2109789"/>
            <a:ext cx="1847850" cy="184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8" name="ZoneTexte 2">
            <a:extLst>
              <a:ext uri="{FF2B5EF4-FFF2-40B4-BE49-F238E27FC236}">
                <a16:creationId xmlns:a16="http://schemas.microsoft.com/office/drawing/2014/main" id="{B09E3A1A-CFE5-4609-3E67-93E560F3C58F}"/>
              </a:ext>
            </a:extLst>
          </p:cNvPr>
          <p:cNvSpPr txBox="1">
            <a:spLocks noChangeArrowheads="1"/>
          </p:cNvSpPr>
          <p:nvPr/>
        </p:nvSpPr>
        <p:spPr bwMode="auto">
          <a:xfrm>
            <a:off x="5297488" y="2266951"/>
            <a:ext cx="1079500" cy="184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fr-FR" altLang="fr-FR" sz="9600">
                <a:solidFill>
                  <a:schemeClr val="bg1"/>
                </a:solidFill>
              </a:rPr>
              <a:t>+</a:t>
            </a:r>
          </a:p>
          <a:p>
            <a:pPr>
              <a:spcBef>
                <a:spcPct val="0"/>
              </a:spcBef>
              <a:buFontTx/>
              <a:buNone/>
            </a:pPr>
            <a:endParaRPr lang="fr-FR" altLang="fr-FR" sz="18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3">
            <a:extLst>
              <a:ext uri="{FF2B5EF4-FFF2-40B4-BE49-F238E27FC236}">
                <a16:creationId xmlns:a16="http://schemas.microsoft.com/office/drawing/2014/main" id="{3FD27115-17CD-646C-7080-2D7F97A2B5E2}"/>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27651" name="Text Box 5">
            <a:extLst>
              <a:ext uri="{FF2B5EF4-FFF2-40B4-BE49-F238E27FC236}">
                <a16:creationId xmlns:a16="http://schemas.microsoft.com/office/drawing/2014/main" id="{6674B7B8-5F24-3304-5C3C-503BE6438944}"/>
              </a:ext>
            </a:extLst>
          </p:cNvPr>
          <p:cNvSpPr txBox="1">
            <a:spLocks noChangeArrowheads="1"/>
          </p:cNvSpPr>
          <p:nvPr/>
        </p:nvSpPr>
        <p:spPr bwMode="auto">
          <a:xfrm>
            <a:off x="2057401" y="304800"/>
            <a:ext cx="8107363" cy="14465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600">
                <a:solidFill>
                  <a:srgbClr val="663300"/>
                </a:solidFill>
                <a:latin typeface="Candara" panose="020E0502030303020204" pitchFamily="34" charset="0"/>
              </a:rPr>
              <a:t>Introduction à l’analyse économique</a:t>
            </a:r>
          </a:p>
          <a:p>
            <a:pPr eaLnBrk="1" hangingPunct="1">
              <a:spcBef>
                <a:spcPct val="0"/>
              </a:spcBef>
              <a:buFontTx/>
              <a:buNone/>
            </a:pPr>
            <a:r>
              <a:rPr lang="fr-FR" altLang="fr-FR" sz="2400">
                <a:solidFill>
                  <a:srgbClr val="663300"/>
                </a:solidFill>
                <a:latin typeface="Candara" panose="020E0502030303020204" pitchFamily="34" charset="0"/>
              </a:rPr>
              <a:t>4. Karl Marx</a:t>
            </a:r>
          </a:p>
          <a:p>
            <a:pPr algn="ctr" eaLnBrk="1" hangingPunct="1">
              <a:spcBef>
                <a:spcPct val="0"/>
              </a:spcBef>
              <a:buFontTx/>
              <a:buNone/>
            </a:pPr>
            <a:br>
              <a:rPr lang="fr-FR" altLang="fr-FR" sz="2400">
                <a:solidFill>
                  <a:schemeClr val="hlink"/>
                </a:solidFill>
                <a:latin typeface="Candara" panose="020E0502030303020204" pitchFamily="34" charset="0"/>
              </a:rPr>
            </a:br>
            <a:endParaRPr lang="fr-FR" altLang="fr-FR" sz="2400">
              <a:solidFill>
                <a:schemeClr val="hlink"/>
              </a:solidFill>
              <a:latin typeface="Candara" panose="020E0502030303020204" pitchFamily="34" charset="0"/>
            </a:endParaRPr>
          </a:p>
        </p:txBody>
      </p:sp>
      <p:sp>
        <p:nvSpPr>
          <p:cNvPr id="27652" name="Text Box 6">
            <a:extLst>
              <a:ext uri="{FF2B5EF4-FFF2-40B4-BE49-F238E27FC236}">
                <a16:creationId xmlns:a16="http://schemas.microsoft.com/office/drawing/2014/main" id="{0A993AE4-F190-C413-0EDB-00F89AEA3626}"/>
              </a:ext>
            </a:extLst>
          </p:cNvPr>
          <p:cNvSpPr txBox="1">
            <a:spLocks noChangeArrowheads="1"/>
          </p:cNvSpPr>
          <p:nvPr/>
        </p:nvSpPr>
        <p:spPr bwMode="auto">
          <a:xfrm>
            <a:off x="5410200" y="1295400"/>
            <a:ext cx="327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2400">
                <a:solidFill>
                  <a:srgbClr val="990000"/>
                </a:solidFill>
                <a:latin typeface="Candara" panose="020E0502030303020204" pitchFamily="34" charset="0"/>
              </a:rPr>
              <a:t>Karl MARX (1818 - 1883)</a:t>
            </a:r>
          </a:p>
        </p:txBody>
      </p:sp>
      <p:pic>
        <p:nvPicPr>
          <p:cNvPr id="27653" name="Picture 7" descr="Marx">
            <a:extLst>
              <a:ext uri="{FF2B5EF4-FFF2-40B4-BE49-F238E27FC236}">
                <a16:creationId xmlns:a16="http://schemas.microsoft.com/office/drawing/2014/main" id="{174272E8-4AB2-E11F-86B7-0100BBE934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1" y="95250"/>
            <a:ext cx="1497013"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34708F01-B2C0-F71D-424F-60AB46186D72}"/>
              </a:ext>
            </a:extLst>
          </p:cNvPr>
          <p:cNvSpPr/>
          <p:nvPr/>
        </p:nvSpPr>
        <p:spPr>
          <a:xfrm>
            <a:off x="2855914" y="4797425"/>
            <a:ext cx="2841625" cy="863600"/>
          </a:xfrm>
          <a:prstGeom prst="rect">
            <a:avLst/>
          </a:prstGeom>
          <a:solidFill>
            <a:srgbClr val="99CC0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sz="2000" dirty="0">
              <a:solidFill>
                <a:schemeClr val="tx1"/>
              </a:solidFill>
              <a:latin typeface="Calibri" panose="020F0502020204030204" pitchFamily="34" charset="0"/>
              <a:cs typeface="Calibri" panose="020F0502020204030204" pitchFamily="34" charset="0"/>
            </a:endParaRPr>
          </a:p>
        </p:txBody>
      </p:sp>
      <p:pic>
        <p:nvPicPr>
          <p:cNvPr id="27655" name="Picture 9" descr="http://smh.smhgroup.net/wp-content/uploads/2015/01/machine2.png">
            <a:extLst>
              <a:ext uri="{FF2B5EF4-FFF2-40B4-BE49-F238E27FC236}">
                <a16:creationId xmlns:a16="http://schemas.microsoft.com/office/drawing/2014/main" id="{3EA900B3-96F7-8D13-5A1A-47453A3C530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33700" y="2060575"/>
            <a:ext cx="2082800" cy="205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6" name="Picture 11" descr="http://www.icone-png.com/png/48/48094.png">
            <a:extLst>
              <a:ext uri="{FF2B5EF4-FFF2-40B4-BE49-F238E27FC236}">
                <a16:creationId xmlns:a16="http://schemas.microsoft.com/office/drawing/2014/main" id="{7263C36B-1A1D-D95A-B68A-256F286E012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94475" y="2109789"/>
            <a:ext cx="1847850" cy="184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7" name="ZoneTexte 2">
            <a:extLst>
              <a:ext uri="{FF2B5EF4-FFF2-40B4-BE49-F238E27FC236}">
                <a16:creationId xmlns:a16="http://schemas.microsoft.com/office/drawing/2014/main" id="{4B9D41EE-F227-5B2E-82FC-D67A05160B27}"/>
              </a:ext>
            </a:extLst>
          </p:cNvPr>
          <p:cNvSpPr txBox="1">
            <a:spLocks noChangeArrowheads="1"/>
          </p:cNvSpPr>
          <p:nvPr/>
        </p:nvSpPr>
        <p:spPr bwMode="auto">
          <a:xfrm>
            <a:off x="5297488" y="2266951"/>
            <a:ext cx="1079500" cy="184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fr-FR" altLang="fr-FR" sz="9600">
                <a:solidFill>
                  <a:schemeClr val="bg1"/>
                </a:solidFill>
              </a:rPr>
              <a:t>+</a:t>
            </a:r>
          </a:p>
          <a:p>
            <a:pPr>
              <a:spcBef>
                <a:spcPct val="0"/>
              </a:spcBef>
              <a:buFontTx/>
              <a:buNone/>
            </a:pPr>
            <a:endParaRPr lang="fr-FR" altLang="fr-FR" sz="1800"/>
          </a:p>
        </p:txBody>
      </p:sp>
      <p:sp>
        <p:nvSpPr>
          <p:cNvPr id="12" name="Rectangle 11">
            <a:extLst>
              <a:ext uri="{FF2B5EF4-FFF2-40B4-BE49-F238E27FC236}">
                <a16:creationId xmlns:a16="http://schemas.microsoft.com/office/drawing/2014/main" id="{BC7E7CAB-239F-50F3-6407-B6EFAB504634}"/>
              </a:ext>
            </a:extLst>
          </p:cNvPr>
          <p:cNvSpPr/>
          <p:nvPr/>
        </p:nvSpPr>
        <p:spPr>
          <a:xfrm>
            <a:off x="5697539" y="4797425"/>
            <a:ext cx="3711575" cy="863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solidFill>
                <a:schemeClr val="tx1"/>
              </a:solidFill>
              <a:latin typeface="Calibri" panose="020F0502020204030204" pitchFamily="34" charset="0"/>
              <a:cs typeface="Calibri" panose="020F0502020204030204" pitchFamily="34" charset="0"/>
            </a:endParaRPr>
          </a:p>
        </p:txBody>
      </p:sp>
      <p:cxnSp>
        <p:nvCxnSpPr>
          <p:cNvPr id="5" name="Connecteur droit avec flèche 4">
            <a:extLst>
              <a:ext uri="{FF2B5EF4-FFF2-40B4-BE49-F238E27FC236}">
                <a16:creationId xmlns:a16="http://schemas.microsoft.com/office/drawing/2014/main" id="{6D3DB457-6D43-2FC9-38A0-7E33D6335004}"/>
              </a:ext>
            </a:extLst>
          </p:cNvPr>
          <p:cNvCxnSpPr/>
          <p:nvPr/>
        </p:nvCxnSpPr>
        <p:spPr>
          <a:xfrm>
            <a:off x="4151313" y="4113213"/>
            <a:ext cx="0" cy="620712"/>
          </a:xfrm>
          <a:prstGeom prst="straightConnector1">
            <a:avLst/>
          </a:prstGeom>
          <a:ln w="69850">
            <a:solidFill>
              <a:srgbClr val="99CC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onnecteur droit avec flèche 14">
            <a:extLst>
              <a:ext uri="{FF2B5EF4-FFF2-40B4-BE49-F238E27FC236}">
                <a16:creationId xmlns:a16="http://schemas.microsoft.com/office/drawing/2014/main" id="{4E51DCDA-F94C-4F30-4865-5F3088A17BB2}"/>
              </a:ext>
            </a:extLst>
          </p:cNvPr>
          <p:cNvCxnSpPr/>
          <p:nvPr/>
        </p:nvCxnSpPr>
        <p:spPr>
          <a:xfrm>
            <a:off x="7680325" y="4113213"/>
            <a:ext cx="0" cy="620712"/>
          </a:xfrm>
          <a:prstGeom prst="straightConnector1">
            <a:avLst/>
          </a:prstGeom>
          <a:ln w="698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3">
            <a:extLst>
              <a:ext uri="{FF2B5EF4-FFF2-40B4-BE49-F238E27FC236}">
                <a16:creationId xmlns:a16="http://schemas.microsoft.com/office/drawing/2014/main" id="{F45E16B7-C341-24EA-636D-3B5D0DA119B1}"/>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29699" name="Text Box 5">
            <a:extLst>
              <a:ext uri="{FF2B5EF4-FFF2-40B4-BE49-F238E27FC236}">
                <a16:creationId xmlns:a16="http://schemas.microsoft.com/office/drawing/2014/main" id="{6DBE215D-2584-A87E-1560-181F0F48827A}"/>
              </a:ext>
            </a:extLst>
          </p:cNvPr>
          <p:cNvSpPr txBox="1">
            <a:spLocks noChangeArrowheads="1"/>
          </p:cNvSpPr>
          <p:nvPr/>
        </p:nvSpPr>
        <p:spPr bwMode="auto">
          <a:xfrm>
            <a:off x="2057401" y="304800"/>
            <a:ext cx="8107363" cy="14465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600">
                <a:solidFill>
                  <a:srgbClr val="663300"/>
                </a:solidFill>
                <a:latin typeface="Candara" panose="020E0502030303020204" pitchFamily="34" charset="0"/>
              </a:rPr>
              <a:t>Introduction à l’analyse économique</a:t>
            </a:r>
          </a:p>
          <a:p>
            <a:pPr eaLnBrk="1" hangingPunct="1">
              <a:spcBef>
                <a:spcPct val="0"/>
              </a:spcBef>
              <a:buFontTx/>
              <a:buNone/>
            </a:pPr>
            <a:r>
              <a:rPr lang="fr-FR" altLang="fr-FR" sz="2400">
                <a:solidFill>
                  <a:srgbClr val="663300"/>
                </a:solidFill>
                <a:latin typeface="Candara" panose="020E0502030303020204" pitchFamily="34" charset="0"/>
              </a:rPr>
              <a:t>4. Karl Marx</a:t>
            </a:r>
          </a:p>
          <a:p>
            <a:pPr algn="ctr" eaLnBrk="1" hangingPunct="1">
              <a:spcBef>
                <a:spcPct val="0"/>
              </a:spcBef>
              <a:buFontTx/>
              <a:buNone/>
            </a:pPr>
            <a:br>
              <a:rPr lang="fr-FR" altLang="fr-FR" sz="2400">
                <a:solidFill>
                  <a:schemeClr val="hlink"/>
                </a:solidFill>
                <a:latin typeface="Candara" panose="020E0502030303020204" pitchFamily="34" charset="0"/>
              </a:rPr>
            </a:br>
            <a:endParaRPr lang="fr-FR" altLang="fr-FR" sz="2400">
              <a:solidFill>
                <a:schemeClr val="hlink"/>
              </a:solidFill>
              <a:latin typeface="Candara" panose="020E0502030303020204" pitchFamily="34" charset="0"/>
            </a:endParaRPr>
          </a:p>
        </p:txBody>
      </p:sp>
      <p:sp>
        <p:nvSpPr>
          <p:cNvPr id="29700" name="Text Box 6">
            <a:extLst>
              <a:ext uri="{FF2B5EF4-FFF2-40B4-BE49-F238E27FC236}">
                <a16:creationId xmlns:a16="http://schemas.microsoft.com/office/drawing/2014/main" id="{1CE1D7D8-A122-5EBA-59C6-52B2105E72CD}"/>
              </a:ext>
            </a:extLst>
          </p:cNvPr>
          <p:cNvSpPr txBox="1">
            <a:spLocks noChangeArrowheads="1"/>
          </p:cNvSpPr>
          <p:nvPr/>
        </p:nvSpPr>
        <p:spPr bwMode="auto">
          <a:xfrm>
            <a:off x="5410200" y="1295400"/>
            <a:ext cx="327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2400">
                <a:solidFill>
                  <a:srgbClr val="990000"/>
                </a:solidFill>
                <a:latin typeface="Candara" panose="020E0502030303020204" pitchFamily="34" charset="0"/>
              </a:rPr>
              <a:t>Karl MARX (1818 - 1883)</a:t>
            </a:r>
          </a:p>
        </p:txBody>
      </p:sp>
      <p:pic>
        <p:nvPicPr>
          <p:cNvPr id="29701" name="Picture 7" descr="Marx">
            <a:extLst>
              <a:ext uri="{FF2B5EF4-FFF2-40B4-BE49-F238E27FC236}">
                <a16:creationId xmlns:a16="http://schemas.microsoft.com/office/drawing/2014/main" id="{FCAB64C0-F75F-CF0C-8219-16C740132E5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1" y="95250"/>
            <a:ext cx="1497013"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EEF373D8-2758-EAC8-618D-1A08AA93E1D0}"/>
              </a:ext>
            </a:extLst>
          </p:cNvPr>
          <p:cNvSpPr/>
          <p:nvPr/>
        </p:nvSpPr>
        <p:spPr>
          <a:xfrm>
            <a:off x="2855914" y="4797425"/>
            <a:ext cx="2841625" cy="863600"/>
          </a:xfrm>
          <a:prstGeom prst="rect">
            <a:avLst/>
          </a:prstGeom>
          <a:solidFill>
            <a:srgbClr val="99CC0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000" dirty="0">
                <a:solidFill>
                  <a:schemeClr val="tx1"/>
                </a:solidFill>
                <a:latin typeface="Calibri" panose="020F0502020204030204" pitchFamily="34" charset="0"/>
                <a:cs typeface="Calibri" panose="020F0502020204030204" pitchFamily="34" charset="0"/>
              </a:rPr>
              <a:t>Amortissements + CI</a:t>
            </a:r>
          </a:p>
        </p:txBody>
      </p:sp>
      <p:pic>
        <p:nvPicPr>
          <p:cNvPr id="29703" name="Picture 9" descr="http://smh.smhgroup.net/wp-content/uploads/2015/01/machine2.png">
            <a:extLst>
              <a:ext uri="{FF2B5EF4-FFF2-40B4-BE49-F238E27FC236}">
                <a16:creationId xmlns:a16="http://schemas.microsoft.com/office/drawing/2014/main" id="{6E606EE7-3116-FD7B-A621-75D7A096D7D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33700" y="2060575"/>
            <a:ext cx="2082800" cy="205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4" name="Picture 11" descr="http://www.icone-png.com/png/48/48094.png">
            <a:extLst>
              <a:ext uri="{FF2B5EF4-FFF2-40B4-BE49-F238E27FC236}">
                <a16:creationId xmlns:a16="http://schemas.microsoft.com/office/drawing/2014/main" id="{E623C28A-DEBB-709A-81A6-634A105A48A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94475" y="2109789"/>
            <a:ext cx="1847850" cy="184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5" name="ZoneTexte 2">
            <a:extLst>
              <a:ext uri="{FF2B5EF4-FFF2-40B4-BE49-F238E27FC236}">
                <a16:creationId xmlns:a16="http://schemas.microsoft.com/office/drawing/2014/main" id="{61D64637-440B-430D-B640-978AF3B88BB1}"/>
              </a:ext>
            </a:extLst>
          </p:cNvPr>
          <p:cNvSpPr txBox="1">
            <a:spLocks noChangeArrowheads="1"/>
          </p:cNvSpPr>
          <p:nvPr/>
        </p:nvSpPr>
        <p:spPr bwMode="auto">
          <a:xfrm>
            <a:off x="5297488" y="2266951"/>
            <a:ext cx="1079500" cy="184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fr-FR" altLang="fr-FR" sz="9600">
                <a:solidFill>
                  <a:schemeClr val="bg1"/>
                </a:solidFill>
              </a:rPr>
              <a:t>+</a:t>
            </a:r>
          </a:p>
          <a:p>
            <a:pPr>
              <a:spcBef>
                <a:spcPct val="0"/>
              </a:spcBef>
              <a:buFontTx/>
              <a:buNone/>
            </a:pPr>
            <a:endParaRPr lang="fr-FR" altLang="fr-FR" sz="1800"/>
          </a:p>
        </p:txBody>
      </p:sp>
      <p:sp>
        <p:nvSpPr>
          <p:cNvPr id="12" name="Rectangle 11">
            <a:extLst>
              <a:ext uri="{FF2B5EF4-FFF2-40B4-BE49-F238E27FC236}">
                <a16:creationId xmlns:a16="http://schemas.microsoft.com/office/drawing/2014/main" id="{772FA4D7-899C-D324-FABE-9736FDE748BB}"/>
              </a:ext>
            </a:extLst>
          </p:cNvPr>
          <p:cNvSpPr/>
          <p:nvPr/>
        </p:nvSpPr>
        <p:spPr>
          <a:xfrm>
            <a:off x="5697539" y="4797425"/>
            <a:ext cx="3711575" cy="863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solidFill>
                <a:schemeClr val="tx1"/>
              </a:solidFill>
              <a:latin typeface="Calibri" panose="020F0502020204030204" pitchFamily="34" charset="0"/>
              <a:cs typeface="Calibri" panose="020F0502020204030204" pitchFamily="34" charset="0"/>
            </a:endParaRPr>
          </a:p>
        </p:txBody>
      </p:sp>
      <p:cxnSp>
        <p:nvCxnSpPr>
          <p:cNvPr id="5" name="Connecteur droit avec flèche 4">
            <a:extLst>
              <a:ext uri="{FF2B5EF4-FFF2-40B4-BE49-F238E27FC236}">
                <a16:creationId xmlns:a16="http://schemas.microsoft.com/office/drawing/2014/main" id="{148DDE02-01AE-383F-718F-2C7B6C276145}"/>
              </a:ext>
            </a:extLst>
          </p:cNvPr>
          <p:cNvCxnSpPr/>
          <p:nvPr/>
        </p:nvCxnSpPr>
        <p:spPr>
          <a:xfrm>
            <a:off x="4151313" y="4113213"/>
            <a:ext cx="0" cy="620712"/>
          </a:xfrm>
          <a:prstGeom prst="straightConnector1">
            <a:avLst/>
          </a:prstGeom>
          <a:ln w="69850">
            <a:solidFill>
              <a:srgbClr val="99CC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onnecteur droit avec flèche 14">
            <a:extLst>
              <a:ext uri="{FF2B5EF4-FFF2-40B4-BE49-F238E27FC236}">
                <a16:creationId xmlns:a16="http://schemas.microsoft.com/office/drawing/2014/main" id="{6B524DF3-CE6C-CD37-1CEB-540BF1D566A2}"/>
              </a:ext>
            </a:extLst>
          </p:cNvPr>
          <p:cNvCxnSpPr/>
          <p:nvPr/>
        </p:nvCxnSpPr>
        <p:spPr>
          <a:xfrm>
            <a:off x="7680325" y="4113213"/>
            <a:ext cx="0" cy="620712"/>
          </a:xfrm>
          <a:prstGeom prst="straightConnector1">
            <a:avLst/>
          </a:prstGeom>
          <a:ln w="698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3">
            <a:extLst>
              <a:ext uri="{FF2B5EF4-FFF2-40B4-BE49-F238E27FC236}">
                <a16:creationId xmlns:a16="http://schemas.microsoft.com/office/drawing/2014/main" id="{49E61551-1660-9D64-AACA-19BC86BFD4B6}"/>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31747" name="Text Box 5">
            <a:extLst>
              <a:ext uri="{FF2B5EF4-FFF2-40B4-BE49-F238E27FC236}">
                <a16:creationId xmlns:a16="http://schemas.microsoft.com/office/drawing/2014/main" id="{91306E49-74E4-C401-B709-4811F023344F}"/>
              </a:ext>
            </a:extLst>
          </p:cNvPr>
          <p:cNvSpPr txBox="1">
            <a:spLocks noChangeArrowheads="1"/>
          </p:cNvSpPr>
          <p:nvPr/>
        </p:nvSpPr>
        <p:spPr bwMode="auto">
          <a:xfrm>
            <a:off x="2057401" y="304800"/>
            <a:ext cx="8107363" cy="14465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600">
                <a:solidFill>
                  <a:srgbClr val="663300"/>
                </a:solidFill>
                <a:latin typeface="Candara" panose="020E0502030303020204" pitchFamily="34" charset="0"/>
              </a:rPr>
              <a:t>Introduction à l’analyse économique</a:t>
            </a:r>
          </a:p>
          <a:p>
            <a:pPr eaLnBrk="1" hangingPunct="1">
              <a:spcBef>
                <a:spcPct val="0"/>
              </a:spcBef>
              <a:buFontTx/>
              <a:buNone/>
            </a:pPr>
            <a:r>
              <a:rPr lang="fr-FR" altLang="fr-FR" sz="2400">
                <a:solidFill>
                  <a:srgbClr val="663300"/>
                </a:solidFill>
                <a:latin typeface="Candara" panose="020E0502030303020204" pitchFamily="34" charset="0"/>
              </a:rPr>
              <a:t>4. Karl Marx</a:t>
            </a:r>
          </a:p>
          <a:p>
            <a:pPr algn="ctr" eaLnBrk="1" hangingPunct="1">
              <a:spcBef>
                <a:spcPct val="0"/>
              </a:spcBef>
              <a:buFontTx/>
              <a:buNone/>
            </a:pPr>
            <a:br>
              <a:rPr lang="fr-FR" altLang="fr-FR" sz="2400">
                <a:solidFill>
                  <a:schemeClr val="hlink"/>
                </a:solidFill>
                <a:latin typeface="Candara" panose="020E0502030303020204" pitchFamily="34" charset="0"/>
              </a:rPr>
            </a:br>
            <a:endParaRPr lang="fr-FR" altLang="fr-FR" sz="2400">
              <a:solidFill>
                <a:schemeClr val="hlink"/>
              </a:solidFill>
              <a:latin typeface="Candara" panose="020E0502030303020204" pitchFamily="34" charset="0"/>
            </a:endParaRPr>
          </a:p>
        </p:txBody>
      </p:sp>
      <p:sp>
        <p:nvSpPr>
          <p:cNvPr id="31748" name="Text Box 6">
            <a:extLst>
              <a:ext uri="{FF2B5EF4-FFF2-40B4-BE49-F238E27FC236}">
                <a16:creationId xmlns:a16="http://schemas.microsoft.com/office/drawing/2014/main" id="{0CA26236-21D5-86C6-F763-1C1273312228}"/>
              </a:ext>
            </a:extLst>
          </p:cNvPr>
          <p:cNvSpPr txBox="1">
            <a:spLocks noChangeArrowheads="1"/>
          </p:cNvSpPr>
          <p:nvPr/>
        </p:nvSpPr>
        <p:spPr bwMode="auto">
          <a:xfrm>
            <a:off x="5410200" y="1295400"/>
            <a:ext cx="327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2400">
                <a:solidFill>
                  <a:srgbClr val="990000"/>
                </a:solidFill>
                <a:latin typeface="Candara" panose="020E0502030303020204" pitchFamily="34" charset="0"/>
              </a:rPr>
              <a:t>Karl MARX (1818 - 1883)</a:t>
            </a:r>
          </a:p>
        </p:txBody>
      </p:sp>
      <p:pic>
        <p:nvPicPr>
          <p:cNvPr id="31749" name="Picture 7" descr="Marx">
            <a:extLst>
              <a:ext uri="{FF2B5EF4-FFF2-40B4-BE49-F238E27FC236}">
                <a16:creationId xmlns:a16="http://schemas.microsoft.com/office/drawing/2014/main" id="{B3D48A16-4F80-B673-9420-59BF32720A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1" y="95250"/>
            <a:ext cx="1497013"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5EB2ADF1-6E63-E036-BBF5-52AE6B8927D7}"/>
              </a:ext>
            </a:extLst>
          </p:cNvPr>
          <p:cNvSpPr/>
          <p:nvPr/>
        </p:nvSpPr>
        <p:spPr>
          <a:xfrm>
            <a:off x="2855914" y="4797425"/>
            <a:ext cx="2841625" cy="863600"/>
          </a:xfrm>
          <a:prstGeom prst="rect">
            <a:avLst/>
          </a:prstGeom>
          <a:solidFill>
            <a:srgbClr val="99CC0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000" dirty="0">
                <a:solidFill>
                  <a:schemeClr val="tx1"/>
                </a:solidFill>
                <a:latin typeface="Calibri" panose="020F0502020204030204" pitchFamily="34" charset="0"/>
                <a:cs typeface="Calibri" panose="020F0502020204030204" pitchFamily="34" charset="0"/>
              </a:rPr>
              <a:t>Amortissements + CI</a:t>
            </a:r>
          </a:p>
        </p:txBody>
      </p:sp>
      <p:pic>
        <p:nvPicPr>
          <p:cNvPr id="31751" name="Picture 9" descr="http://smh.smhgroup.net/wp-content/uploads/2015/01/machine2.png">
            <a:extLst>
              <a:ext uri="{FF2B5EF4-FFF2-40B4-BE49-F238E27FC236}">
                <a16:creationId xmlns:a16="http://schemas.microsoft.com/office/drawing/2014/main" id="{E5D57540-7765-4FF5-8181-89607255726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33700" y="2060575"/>
            <a:ext cx="2082800" cy="205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2" name="Picture 11" descr="http://www.icone-png.com/png/48/48094.png">
            <a:extLst>
              <a:ext uri="{FF2B5EF4-FFF2-40B4-BE49-F238E27FC236}">
                <a16:creationId xmlns:a16="http://schemas.microsoft.com/office/drawing/2014/main" id="{86ED974A-2E4A-A202-6C85-CE8DF858697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94475" y="2109789"/>
            <a:ext cx="1847850" cy="184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53" name="ZoneTexte 2">
            <a:extLst>
              <a:ext uri="{FF2B5EF4-FFF2-40B4-BE49-F238E27FC236}">
                <a16:creationId xmlns:a16="http://schemas.microsoft.com/office/drawing/2014/main" id="{83A758FE-CE0A-D200-459F-C657CC78B61D}"/>
              </a:ext>
            </a:extLst>
          </p:cNvPr>
          <p:cNvSpPr txBox="1">
            <a:spLocks noChangeArrowheads="1"/>
          </p:cNvSpPr>
          <p:nvPr/>
        </p:nvSpPr>
        <p:spPr bwMode="auto">
          <a:xfrm>
            <a:off x="5297488" y="2266951"/>
            <a:ext cx="1079500" cy="184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fr-FR" altLang="fr-FR" sz="9600">
                <a:solidFill>
                  <a:schemeClr val="bg1"/>
                </a:solidFill>
              </a:rPr>
              <a:t>+</a:t>
            </a:r>
          </a:p>
          <a:p>
            <a:pPr>
              <a:spcBef>
                <a:spcPct val="0"/>
              </a:spcBef>
              <a:buFontTx/>
              <a:buNone/>
            </a:pPr>
            <a:endParaRPr lang="fr-FR" altLang="fr-FR" sz="1800"/>
          </a:p>
        </p:txBody>
      </p:sp>
      <p:sp>
        <p:nvSpPr>
          <p:cNvPr id="12" name="Rectangle 11">
            <a:extLst>
              <a:ext uri="{FF2B5EF4-FFF2-40B4-BE49-F238E27FC236}">
                <a16:creationId xmlns:a16="http://schemas.microsoft.com/office/drawing/2014/main" id="{1304BBEC-56AB-342C-DC2F-4EDFF8A9B7BD}"/>
              </a:ext>
            </a:extLst>
          </p:cNvPr>
          <p:cNvSpPr/>
          <p:nvPr/>
        </p:nvSpPr>
        <p:spPr>
          <a:xfrm>
            <a:off x="5697539" y="4797425"/>
            <a:ext cx="3711575" cy="863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000" dirty="0">
                <a:solidFill>
                  <a:schemeClr val="tx1"/>
                </a:solidFill>
                <a:latin typeface="Calibri" panose="020F0502020204030204" pitchFamily="34" charset="0"/>
                <a:cs typeface="Calibri" panose="020F0502020204030204" pitchFamily="34" charset="0"/>
              </a:rPr>
              <a:t>Valeur ajoutée</a:t>
            </a:r>
            <a:endParaRPr lang="fr-FR" dirty="0">
              <a:solidFill>
                <a:schemeClr val="tx1"/>
              </a:solidFill>
              <a:latin typeface="Calibri" panose="020F0502020204030204" pitchFamily="34" charset="0"/>
              <a:cs typeface="Calibri" panose="020F0502020204030204" pitchFamily="34" charset="0"/>
            </a:endParaRPr>
          </a:p>
        </p:txBody>
      </p:sp>
      <p:cxnSp>
        <p:nvCxnSpPr>
          <p:cNvPr id="5" name="Connecteur droit avec flèche 4">
            <a:extLst>
              <a:ext uri="{FF2B5EF4-FFF2-40B4-BE49-F238E27FC236}">
                <a16:creationId xmlns:a16="http://schemas.microsoft.com/office/drawing/2014/main" id="{504764F1-7FED-57FD-5925-99B11D113D97}"/>
              </a:ext>
            </a:extLst>
          </p:cNvPr>
          <p:cNvCxnSpPr/>
          <p:nvPr/>
        </p:nvCxnSpPr>
        <p:spPr>
          <a:xfrm>
            <a:off x="4151313" y="4113213"/>
            <a:ext cx="0" cy="620712"/>
          </a:xfrm>
          <a:prstGeom prst="straightConnector1">
            <a:avLst/>
          </a:prstGeom>
          <a:ln w="69850">
            <a:solidFill>
              <a:srgbClr val="99CC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onnecteur droit avec flèche 14">
            <a:extLst>
              <a:ext uri="{FF2B5EF4-FFF2-40B4-BE49-F238E27FC236}">
                <a16:creationId xmlns:a16="http://schemas.microsoft.com/office/drawing/2014/main" id="{217DFBF0-DE79-A5EC-4D60-9802E1A40555}"/>
              </a:ext>
            </a:extLst>
          </p:cNvPr>
          <p:cNvCxnSpPr/>
          <p:nvPr/>
        </p:nvCxnSpPr>
        <p:spPr>
          <a:xfrm>
            <a:off x="7680325" y="4113213"/>
            <a:ext cx="0" cy="620712"/>
          </a:xfrm>
          <a:prstGeom prst="straightConnector1">
            <a:avLst/>
          </a:prstGeom>
          <a:ln w="698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3">
            <a:extLst>
              <a:ext uri="{FF2B5EF4-FFF2-40B4-BE49-F238E27FC236}">
                <a16:creationId xmlns:a16="http://schemas.microsoft.com/office/drawing/2014/main" id="{1FFFF0DE-AA07-DE2F-A93F-9563673A81C9}"/>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33795" name="Text Box 5">
            <a:extLst>
              <a:ext uri="{FF2B5EF4-FFF2-40B4-BE49-F238E27FC236}">
                <a16:creationId xmlns:a16="http://schemas.microsoft.com/office/drawing/2014/main" id="{125C3D2E-1AB2-38B5-C59A-6932FE6BE16B}"/>
              </a:ext>
            </a:extLst>
          </p:cNvPr>
          <p:cNvSpPr txBox="1">
            <a:spLocks noChangeArrowheads="1"/>
          </p:cNvSpPr>
          <p:nvPr/>
        </p:nvSpPr>
        <p:spPr bwMode="auto">
          <a:xfrm>
            <a:off x="2057401" y="304800"/>
            <a:ext cx="8107363" cy="14465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600">
                <a:solidFill>
                  <a:srgbClr val="663300"/>
                </a:solidFill>
                <a:latin typeface="Candara" panose="020E0502030303020204" pitchFamily="34" charset="0"/>
              </a:rPr>
              <a:t>Introduction à l’analyse économique</a:t>
            </a:r>
          </a:p>
          <a:p>
            <a:pPr eaLnBrk="1" hangingPunct="1">
              <a:spcBef>
                <a:spcPct val="0"/>
              </a:spcBef>
              <a:buFontTx/>
              <a:buNone/>
            </a:pPr>
            <a:r>
              <a:rPr lang="fr-FR" altLang="fr-FR" sz="2400">
                <a:solidFill>
                  <a:srgbClr val="663300"/>
                </a:solidFill>
                <a:latin typeface="Candara" panose="020E0502030303020204" pitchFamily="34" charset="0"/>
              </a:rPr>
              <a:t>4. Karl Marx</a:t>
            </a:r>
          </a:p>
          <a:p>
            <a:pPr algn="ctr" eaLnBrk="1" hangingPunct="1">
              <a:spcBef>
                <a:spcPct val="0"/>
              </a:spcBef>
              <a:buFontTx/>
              <a:buNone/>
            </a:pPr>
            <a:br>
              <a:rPr lang="fr-FR" altLang="fr-FR" sz="2400">
                <a:solidFill>
                  <a:schemeClr val="hlink"/>
                </a:solidFill>
                <a:latin typeface="Candara" panose="020E0502030303020204" pitchFamily="34" charset="0"/>
              </a:rPr>
            </a:br>
            <a:endParaRPr lang="fr-FR" altLang="fr-FR" sz="2400">
              <a:solidFill>
                <a:schemeClr val="hlink"/>
              </a:solidFill>
              <a:latin typeface="Candara" panose="020E0502030303020204" pitchFamily="34" charset="0"/>
            </a:endParaRPr>
          </a:p>
        </p:txBody>
      </p:sp>
      <p:sp>
        <p:nvSpPr>
          <p:cNvPr id="33796" name="Text Box 6">
            <a:extLst>
              <a:ext uri="{FF2B5EF4-FFF2-40B4-BE49-F238E27FC236}">
                <a16:creationId xmlns:a16="http://schemas.microsoft.com/office/drawing/2014/main" id="{75C48354-B212-944A-C2AA-4C81EE333221}"/>
              </a:ext>
            </a:extLst>
          </p:cNvPr>
          <p:cNvSpPr txBox="1">
            <a:spLocks noChangeArrowheads="1"/>
          </p:cNvSpPr>
          <p:nvPr/>
        </p:nvSpPr>
        <p:spPr bwMode="auto">
          <a:xfrm>
            <a:off x="5410200" y="1295400"/>
            <a:ext cx="327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2400">
                <a:solidFill>
                  <a:srgbClr val="990000"/>
                </a:solidFill>
                <a:latin typeface="Candara" panose="020E0502030303020204" pitchFamily="34" charset="0"/>
              </a:rPr>
              <a:t>Karl MARX (1818 - 1883)</a:t>
            </a:r>
          </a:p>
        </p:txBody>
      </p:sp>
      <p:pic>
        <p:nvPicPr>
          <p:cNvPr id="33797" name="Picture 7" descr="Marx">
            <a:extLst>
              <a:ext uri="{FF2B5EF4-FFF2-40B4-BE49-F238E27FC236}">
                <a16:creationId xmlns:a16="http://schemas.microsoft.com/office/drawing/2014/main" id="{E529FA63-6003-80FC-779B-6CA0DC7209D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1" y="95250"/>
            <a:ext cx="1497013"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93C1B9CB-4241-B38D-B23B-CB64FB166132}"/>
              </a:ext>
            </a:extLst>
          </p:cNvPr>
          <p:cNvSpPr/>
          <p:nvPr/>
        </p:nvSpPr>
        <p:spPr>
          <a:xfrm>
            <a:off x="2855914" y="4797425"/>
            <a:ext cx="2841625" cy="863600"/>
          </a:xfrm>
          <a:prstGeom prst="rect">
            <a:avLst/>
          </a:prstGeom>
          <a:solidFill>
            <a:srgbClr val="99CC0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000" dirty="0">
                <a:solidFill>
                  <a:schemeClr val="tx1"/>
                </a:solidFill>
                <a:latin typeface="Calibri" panose="020F0502020204030204" pitchFamily="34" charset="0"/>
                <a:cs typeface="Calibri" panose="020F0502020204030204" pitchFamily="34" charset="0"/>
              </a:rPr>
              <a:t>Amortissements + CI</a:t>
            </a:r>
          </a:p>
        </p:txBody>
      </p:sp>
      <p:pic>
        <p:nvPicPr>
          <p:cNvPr id="33799" name="Picture 9" descr="http://smh.smhgroup.net/wp-content/uploads/2015/01/machine2.png">
            <a:extLst>
              <a:ext uri="{FF2B5EF4-FFF2-40B4-BE49-F238E27FC236}">
                <a16:creationId xmlns:a16="http://schemas.microsoft.com/office/drawing/2014/main" id="{BC1C48BE-416D-F69B-20D0-4783959D0B8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33700" y="2060575"/>
            <a:ext cx="2082800" cy="205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00" name="Picture 11" descr="http://www.icone-png.com/png/48/48094.png">
            <a:extLst>
              <a:ext uri="{FF2B5EF4-FFF2-40B4-BE49-F238E27FC236}">
                <a16:creationId xmlns:a16="http://schemas.microsoft.com/office/drawing/2014/main" id="{FF5DB001-D8AF-7C5E-82AC-9A9D8AEE37D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94475" y="2109789"/>
            <a:ext cx="1847850" cy="184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801" name="ZoneTexte 2">
            <a:extLst>
              <a:ext uri="{FF2B5EF4-FFF2-40B4-BE49-F238E27FC236}">
                <a16:creationId xmlns:a16="http://schemas.microsoft.com/office/drawing/2014/main" id="{D7621CD7-A388-86CB-18C9-1122A254965E}"/>
              </a:ext>
            </a:extLst>
          </p:cNvPr>
          <p:cNvSpPr txBox="1">
            <a:spLocks noChangeArrowheads="1"/>
          </p:cNvSpPr>
          <p:nvPr/>
        </p:nvSpPr>
        <p:spPr bwMode="auto">
          <a:xfrm>
            <a:off x="5297488" y="2266951"/>
            <a:ext cx="1079500" cy="184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fr-FR" altLang="fr-FR" sz="9600">
                <a:solidFill>
                  <a:schemeClr val="bg1"/>
                </a:solidFill>
              </a:rPr>
              <a:t>+</a:t>
            </a:r>
          </a:p>
          <a:p>
            <a:pPr>
              <a:spcBef>
                <a:spcPct val="0"/>
              </a:spcBef>
              <a:buFontTx/>
              <a:buNone/>
            </a:pPr>
            <a:endParaRPr lang="fr-FR" altLang="fr-FR" sz="1800"/>
          </a:p>
        </p:txBody>
      </p:sp>
      <p:sp>
        <p:nvSpPr>
          <p:cNvPr id="12" name="Rectangle 11">
            <a:extLst>
              <a:ext uri="{FF2B5EF4-FFF2-40B4-BE49-F238E27FC236}">
                <a16:creationId xmlns:a16="http://schemas.microsoft.com/office/drawing/2014/main" id="{A342C0C2-4C2E-6F63-AEE7-EFD8DD667255}"/>
              </a:ext>
            </a:extLst>
          </p:cNvPr>
          <p:cNvSpPr/>
          <p:nvPr/>
        </p:nvSpPr>
        <p:spPr>
          <a:xfrm>
            <a:off x="5697539" y="4797425"/>
            <a:ext cx="3711575" cy="863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cxnSp>
        <p:nvCxnSpPr>
          <p:cNvPr id="5" name="Connecteur droit avec flèche 4">
            <a:extLst>
              <a:ext uri="{FF2B5EF4-FFF2-40B4-BE49-F238E27FC236}">
                <a16:creationId xmlns:a16="http://schemas.microsoft.com/office/drawing/2014/main" id="{336C1EEB-2AB2-18CB-FB0A-CF30A24C318A}"/>
              </a:ext>
            </a:extLst>
          </p:cNvPr>
          <p:cNvCxnSpPr/>
          <p:nvPr/>
        </p:nvCxnSpPr>
        <p:spPr>
          <a:xfrm>
            <a:off x="4151313" y="4113213"/>
            <a:ext cx="0" cy="620712"/>
          </a:xfrm>
          <a:prstGeom prst="straightConnector1">
            <a:avLst/>
          </a:prstGeom>
          <a:ln w="69850">
            <a:solidFill>
              <a:srgbClr val="99CC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onnecteur droit avec flèche 14">
            <a:extLst>
              <a:ext uri="{FF2B5EF4-FFF2-40B4-BE49-F238E27FC236}">
                <a16:creationId xmlns:a16="http://schemas.microsoft.com/office/drawing/2014/main" id="{B693B520-6C9C-AFFD-FBBD-29A1E2F3FCEF}"/>
              </a:ext>
            </a:extLst>
          </p:cNvPr>
          <p:cNvCxnSpPr/>
          <p:nvPr/>
        </p:nvCxnSpPr>
        <p:spPr>
          <a:xfrm>
            <a:off x="7680325" y="4113213"/>
            <a:ext cx="0" cy="620712"/>
          </a:xfrm>
          <a:prstGeom prst="straightConnector1">
            <a:avLst/>
          </a:prstGeom>
          <a:ln w="698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84325219-B390-0F17-9FD4-C5E5C0C932AD}"/>
              </a:ext>
            </a:extLst>
          </p:cNvPr>
          <p:cNvSpPr/>
          <p:nvPr/>
        </p:nvSpPr>
        <p:spPr>
          <a:xfrm>
            <a:off x="5697539" y="4797425"/>
            <a:ext cx="1622425" cy="8636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000" dirty="0">
                <a:solidFill>
                  <a:schemeClr val="tx1"/>
                </a:solidFill>
                <a:latin typeface="Calibri" panose="020F0502020204030204" pitchFamily="34" charset="0"/>
                <a:cs typeface="Calibri" panose="020F0502020204030204" pitchFamily="34" charset="0"/>
              </a:rPr>
              <a:t>Salaire</a:t>
            </a:r>
          </a:p>
        </p:txBody>
      </p:sp>
      <p:cxnSp>
        <p:nvCxnSpPr>
          <p:cNvPr id="17" name="Connecteur droit avec flèche 16">
            <a:extLst>
              <a:ext uri="{FF2B5EF4-FFF2-40B4-BE49-F238E27FC236}">
                <a16:creationId xmlns:a16="http://schemas.microsoft.com/office/drawing/2014/main" id="{A2AA20A6-F9D6-449E-4B4B-141E16A2C1E7}"/>
              </a:ext>
            </a:extLst>
          </p:cNvPr>
          <p:cNvCxnSpPr/>
          <p:nvPr/>
        </p:nvCxnSpPr>
        <p:spPr>
          <a:xfrm flipV="1">
            <a:off x="6888163" y="4113213"/>
            <a:ext cx="0" cy="684212"/>
          </a:xfrm>
          <a:prstGeom prst="straightConnector1">
            <a:avLst/>
          </a:prstGeom>
          <a:ln w="6985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3">
            <a:extLst>
              <a:ext uri="{FF2B5EF4-FFF2-40B4-BE49-F238E27FC236}">
                <a16:creationId xmlns:a16="http://schemas.microsoft.com/office/drawing/2014/main" id="{074B6D6C-E490-20B8-8D62-F16F82F5B1AB}"/>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35843" name="Text Box 5">
            <a:extLst>
              <a:ext uri="{FF2B5EF4-FFF2-40B4-BE49-F238E27FC236}">
                <a16:creationId xmlns:a16="http://schemas.microsoft.com/office/drawing/2014/main" id="{F342E3E1-4EA9-B271-A7C3-734D1C3AC591}"/>
              </a:ext>
            </a:extLst>
          </p:cNvPr>
          <p:cNvSpPr txBox="1">
            <a:spLocks noChangeArrowheads="1"/>
          </p:cNvSpPr>
          <p:nvPr/>
        </p:nvSpPr>
        <p:spPr bwMode="auto">
          <a:xfrm>
            <a:off x="2057401" y="304800"/>
            <a:ext cx="8107363" cy="14465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600">
                <a:solidFill>
                  <a:srgbClr val="663300"/>
                </a:solidFill>
                <a:latin typeface="Candara" panose="020E0502030303020204" pitchFamily="34" charset="0"/>
              </a:rPr>
              <a:t>Introduction à l’analyse économique</a:t>
            </a:r>
          </a:p>
          <a:p>
            <a:pPr eaLnBrk="1" hangingPunct="1">
              <a:spcBef>
                <a:spcPct val="0"/>
              </a:spcBef>
              <a:buFontTx/>
              <a:buNone/>
            </a:pPr>
            <a:r>
              <a:rPr lang="fr-FR" altLang="fr-FR" sz="2400">
                <a:solidFill>
                  <a:srgbClr val="663300"/>
                </a:solidFill>
                <a:latin typeface="Candara" panose="020E0502030303020204" pitchFamily="34" charset="0"/>
              </a:rPr>
              <a:t>4. Karl Marx</a:t>
            </a:r>
          </a:p>
          <a:p>
            <a:pPr algn="ctr" eaLnBrk="1" hangingPunct="1">
              <a:spcBef>
                <a:spcPct val="0"/>
              </a:spcBef>
              <a:buFontTx/>
              <a:buNone/>
            </a:pPr>
            <a:br>
              <a:rPr lang="fr-FR" altLang="fr-FR" sz="2400">
                <a:solidFill>
                  <a:schemeClr val="hlink"/>
                </a:solidFill>
                <a:latin typeface="Candara" panose="020E0502030303020204" pitchFamily="34" charset="0"/>
              </a:rPr>
            </a:br>
            <a:endParaRPr lang="fr-FR" altLang="fr-FR" sz="2400">
              <a:solidFill>
                <a:schemeClr val="hlink"/>
              </a:solidFill>
              <a:latin typeface="Candara" panose="020E0502030303020204" pitchFamily="34" charset="0"/>
            </a:endParaRPr>
          </a:p>
        </p:txBody>
      </p:sp>
      <p:sp>
        <p:nvSpPr>
          <p:cNvPr id="35844" name="Text Box 6">
            <a:extLst>
              <a:ext uri="{FF2B5EF4-FFF2-40B4-BE49-F238E27FC236}">
                <a16:creationId xmlns:a16="http://schemas.microsoft.com/office/drawing/2014/main" id="{28084D67-98F5-B442-0693-C56D6E7C8602}"/>
              </a:ext>
            </a:extLst>
          </p:cNvPr>
          <p:cNvSpPr txBox="1">
            <a:spLocks noChangeArrowheads="1"/>
          </p:cNvSpPr>
          <p:nvPr/>
        </p:nvSpPr>
        <p:spPr bwMode="auto">
          <a:xfrm>
            <a:off x="5410200" y="1295400"/>
            <a:ext cx="327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2400">
                <a:solidFill>
                  <a:srgbClr val="990000"/>
                </a:solidFill>
                <a:latin typeface="Candara" panose="020E0502030303020204" pitchFamily="34" charset="0"/>
              </a:rPr>
              <a:t>Karl MARX (1818 - 1883)</a:t>
            </a:r>
          </a:p>
        </p:txBody>
      </p:sp>
      <p:pic>
        <p:nvPicPr>
          <p:cNvPr id="35845" name="Picture 7" descr="Marx">
            <a:extLst>
              <a:ext uri="{FF2B5EF4-FFF2-40B4-BE49-F238E27FC236}">
                <a16:creationId xmlns:a16="http://schemas.microsoft.com/office/drawing/2014/main" id="{F6D4D573-4D17-C2D8-C942-F1548E33831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1" y="95250"/>
            <a:ext cx="1497013"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E3A1A4C7-D9C4-FBD8-F382-4B8A05B32FA6}"/>
              </a:ext>
            </a:extLst>
          </p:cNvPr>
          <p:cNvSpPr/>
          <p:nvPr/>
        </p:nvSpPr>
        <p:spPr>
          <a:xfrm>
            <a:off x="2855914" y="4797425"/>
            <a:ext cx="2841625" cy="863600"/>
          </a:xfrm>
          <a:prstGeom prst="rect">
            <a:avLst/>
          </a:prstGeom>
          <a:solidFill>
            <a:srgbClr val="99CC0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000" dirty="0">
                <a:solidFill>
                  <a:schemeClr val="tx1"/>
                </a:solidFill>
                <a:latin typeface="Calibri" panose="020F0502020204030204" pitchFamily="34" charset="0"/>
                <a:cs typeface="Calibri" panose="020F0502020204030204" pitchFamily="34" charset="0"/>
              </a:rPr>
              <a:t>Amortissements + CI</a:t>
            </a:r>
          </a:p>
        </p:txBody>
      </p:sp>
      <p:pic>
        <p:nvPicPr>
          <p:cNvPr id="35847" name="Picture 9" descr="http://smh.smhgroup.net/wp-content/uploads/2015/01/machine2.png">
            <a:extLst>
              <a:ext uri="{FF2B5EF4-FFF2-40B4-BE49-F238E27FC236}">
                <a16:creationId xmlns:a16="http://schemas.microsoft.com/office/drawing/2014/main" id="{D614CC4B-AD3F-32EC-769E-B16EECEE4AE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33700" y="2060575"/>
            <a:ext cx="2082800" cy="205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8" name="Picture 11" descr="http://www.icone-png.com/png/48/48094.png">
            <a:extLst>
              <a:ext uri="{FF2B5EF4-FFF2-40B4-BE49-F238E27FC236}">
                <a16:creationId xmlns:a16="http://schemas.microsoft.com/office/drawing/2014/main" id="{F71FDF0F-17F9-8A28-0DE2-D683EB72F2E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94475" y="2109789"/>
            <a:ext cx="1847850" cy="184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9" name="ZoneTexte 2">
            <a:extLst>
              <a:ext uri="{FF2B5EF4-FFF2-40B4-BE49-F238E27FC236}">
                <a16:creationId xmlns:a16="http://schemas.microsoft.com/office/drawing/2014/main" id="{285C1A52-E1AD-8E34-F60F-BF297D6E254C}"/>
              </a:ext>
            </a:extLst>
          </p:cNvPr>
          <p:cNvSpPr txBox="1">
            <a:spLocks noChangeArrowheads="1"/>
          </p:cNvSpPr>
          <p:nvPr/>
        </p:nvSpPr>
        <p:spPr bwMode="auto">
          <a:xfrm>
            <a:off x="5297488" y="2266951"/>
            <a:ext cx="1079500" cy="184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fr-FR" altLang="fr-FR" sz="9600">
                <a:solidFill>
                  <a:schemeClr val="bg1"/>
                </a:solidFill>
              </a:rPr>
              <a:t>+</a:t>
            </a:r>
          </a:p>
          <a:p>
            <a:pPr>
              <a:spcBef>
                <a:spcPct val="0"/>
              </a:spcBef>
              <a:buFontTx/>
              <a:buNone/>
            </a:pPr>
            <a:endParaRPr lang="fr-FR" altLang="fr-FR" sz="1800"/>
          </a:p>
        </p:txBody>
      </p:sp>
      <p:sp>
        <p:nvSpPr>
          <p:cNvPr id="12" name="Rectangle 11">
            <a:extLst>
              <a:ext uri="{FF2B5EF4-FFF2-40B4-BE49-F238E27FC236}">
                <a16:creationId xmlns:a16="http://schemas.microsoft.com/office/drawing/2014/main" id="{8A8B5A35-67FF-D741-F263-1461ED769B66}"/>
              </a:ext>
            </a:extLst>
          </p:cNvPr>
          <p:cNvSpPr/>
          <p:nvPr/>
        </p:nvSpPr>
        <p:spPr>
          <a:xfrm>
            <a:off x="5697539" y="4797425"/>
            <a:ext cx="3711575" cy="863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cxnSp>
        <p:nvCxnSpPr>
          <p:cNvPr id="5" name="Connecteur droit avec flèche 4">
            <a:extLst>
              <a:ext uri="{FF2B5EF4-FFF2-40B4-BE49-F238E27FC236}">
                <a16:creationId xmlns:a16="http://schemas.microsoft.com/office/drawing/2014/main" id="{31D18A9B-0033-285F-4B26-1FCED13EC8F0}"/>
              </a:ext>
            </a:extLst>
          </p:cNvPr>
          <p:cNvCxnSpPr/>
          <p:nvPr/>
        </p:nvCxnSpPr>
        <p:spPr>
          <a:xfrm>
            <a:off x="4151313" y="4113213"/>
            <a:ext cx="0" cy="620712"/>
          </a:xfrm>
          <a:prstGeom prst="straightConnector1">
            <a:avLst/>
          </a:prstGeom>
          <a:ln w="69850">
            <a:solidFill>
              <a:srgbClr val="99CC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onnecteur droit avec flèche 14">
            <a:extLst>
              <a:ext uri="{FF2B5EF4-FFF2-40B4-BE49-F238E27FC236}">
                <a16:creationId xmlns:a16="http://schemas.microsoft.com/office/drawing/2014/main" id="{F54BEA3F-7067-89B5-B70F-9594FBF1BB85}"/>
              </a:ext>
            </a:extLst>
          </p:cNvPr>
          <p:cNvCxnSpPr/>
          <p:nvPr/>
        </p:nvCxnSpPr>
        <p:spPr>
          <a:xfrm>
            <a:off x="7680325" y="4113213"/>
            <a:ext cx="0" cy="620712"/>
          </a:xfrm>
          <a:prstGeom prst="straightConnector1">
            <a:avLst/>
          </a:prstGeom>
          <a:ln w="698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0425EA12-CAD6-2634-1015-639BD4E98428}"/>
              </a:ext>
            </a:extLst>
          </p:cNvPr>
          <p:cNvSpPr/>
          <p:nvPr/>
        </p:nvSpPr>
        <p:spPr>
          <a:xfrm>
            <a:off x="5697539" y="4797425"/>
            <a:ext cx="1622425" cy="8636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000" dirty="0">
                <a:solidFill>
                  <a:schemeClr val="tx1"/>
                </a:solidFill>
                <a:latin typeface="Calibri" panose="020F0502020204030204" pitchFamily="34" charset="0"/>
                <a:cs typeface="Calibri" panose="020F0502020204030204" pitchFamily="34" charset="0"/>
              </a:rPr>
              <a:t>Salaire</a:t>
            </a:r>
          </a:p>
        </p:txBody>
      </p:sp>
      <p:cxnSp>
        <p:nvCxnSpPr>
          <p:cNvPr id="17" name="Connecteur droit avec flèche 16">
            <a:extLst>
              <a:ext uri="{FF2B5EF4-FFF2-40B4-BE49-F238E27FC236}">
                <a16:creationId xmlns:a16="http://schemas.microsoft.com/office/drawing/2014/main" id="{03361AA4-A27E-A378-6759-6C3BF765E931}"/>
              </a:ext>
            </a:extLst>
          </p:cNvPr>
          <p:cNvCxnSpPr/>
          <p:nvPr/>
        </p:nvCxnSpPr>
        <p:spPr>
          <a:xfrm flipV="1">
            <a:off x="6888163" y="4113213"/>
            <a:ext cx="0" cy="684212"/>
          </a:xfrm>
          <a:prstGeom prst="straightConnector1">
            <a:avLst/>
          </a:prstGeom>
          <a:ln w="6985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35855" name="ZoneTexte 8">
            <a:extLst>
              <a:ext uri="{FF2B5EF4-FFF2-40B4-BE49-F238E27FC236}">
                <a16:creationId xmlns:a16="http://schemas.microsoft.com/office/drawing/2014/main" id="{EB4941D9-288D-A4C5-5F35-9FE956BA08A5}"/>
              </a:ext>
            </a:extLst>
          </p:cNvPr>
          <p:cNvSpPr txBox="1">
            <a:spLocks noChangeArrowheads="1"/>
          </p:cNvSpPr>
          <p:nvPr/>
        </p:nvSpPr>
        <p:spPr bwMode="auto">
          <a:xfrm>
            <a:off x="7535863" y="5045075"/>
            <a:ext cx="16557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FontTx/>
              <a:buNone/>
            </a:pPr>
            <a:r>
              <a:rPr lang="fr-FR" altLang="fr-FR" sz="2000">
                <a:latin typeface="Calibri" panose="020F0502020204030204" pitchFamily="34" charset="0"/>
                <a:cs typeface="Calibri" panose="020F0502020204030204" pitchFamily="34" charset="0"/>
              </a:rPr>
              <a:t>Plus-value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3">
            <a:extLst>
              <a:ext uri="{FF2B5EF4-FFF2-40B4-BE49-F238E27FC236}">
                <a16:creationId xmlns:a16="http://schemas.microsoft.com/office/drawing/2014/main" id="{DBC93904-66C1-B4A9-9D80-9D2022E39989}"/>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37891" name="Text Box 5">
            <a:extLst>
              <a:ext uri="{FF2B5EF4-FFF2-40B4-BE49-F238E27FC236}">
                <a16:creationId xmlns:a16="http://schemas.microsoft.com/office/drawing/2014/main" id="{28259DAD-0548-BFCA-08F8-F9CAF755A478}"/>
              </a:ext>
            </a:extLst>
          </p:cNvPr>
          <p:cNvSpPr txBox="1">
            <a:spLocks noChangeArrowheads="1"/>
          </p:cNvSpPr>
          <p:nvPr/>
        </p:nvSpPr>
        <p:spPr bwMode="auto">
          <a:xfrm>
            <a:off x="2057401" y="304800"/>
            <a:ext cx="8107363" cy="14465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600">
                <a:solidFill>
                  <a:srgbClr val="663300"/>
                </a:solidFill>
                <a:latin typeface="Candara" panose="020E0502030303020204" pitchFamily="34" charset="0"/>
              </a:rPr>
              <a:t>Introduction à l’analyse économique</a:t>
            </a:r>
          </a:p>
          <a:p>
            <a:pPr eaLnBrk="1" hangingPunct="1">
              <a:spcBef>
                <a:spcPct val="0"/>
              </a:spcBef>
              <a:buFontTx/>
              <a:buNone/>
            </a:pPr>
            <a:r>
              <a:rPr lang="fr-FR" altLang="fr-FR" sz="2400">
                <a:solidFill>
                  <a:srgbClr val="663300"/>
                </a:solidFill>
                <a:latin typeface="Candara" panose="020E0502030303020204" pitchFamily="34" charset="0"/>
              </a:rPr>
              <a:t>4. Karl Marx</a:t>
            </a:r>
          </a:p>
          <a:p>
            <a:pPr algn="ctr" eaLnBrk="1" hangingPunct="1">
              <a:spcBef>
                <a:spcPct val="0"/>
              </a:spcBef>
              <a:buFontTx/>
              <a:buNone/>
            </a:pPr>
            <a:br>
              <a:rPr lang="fr-FR" altLang="fr-FR" sz="2400">
                <a:solidFill>
                  <a:schemeClr val="hlink"/>
                </a:solidFill>
                <a:latin typeface="Candara" panose="020E0502030303020204" pitchFamily="34" charset="0"/>
              </a:rPr>
            </a:br>
            <a:endParaRPr lang="fr-FR" altLang="fr-FR" sz="2400">
              <a:solidFill>
                <a:schemeClr val="hlink"/>
              </a:solidFill>
              <a:latin typeface="Candara" panose="020E0502030303020204" pitchFamily="34" charset="0"/>
            </a:endParaRPr>
          </a:p>
        </p:txBody>
      </p:sp>
      <p:sp>
        <p:nvSpPr>
          <p:cNvPr id="37892" name="Text Box 6">
            <a:extLst>
              <a:ext uri="{FF2B5EF4-FFF2-40B4-BE49-F238E27FC236}">
                <a16:creationId xmlns:a16="http://schemas.microsoft.com/office/drawing/2014/main" id="{202C4821-AEB7-BCE1-3C24-3E1FF79DA7DE}"/>
              </a:ext>
            </a:extLst>
          </p:cNvPr>
          <p:cNvSpPr txBox="1">
            <a:spLocks noChangeArrowheads="1"/>
          </p:cNvSpPr>
          <p:nvPr/>
        </p:nvSpPr>
        <p:spPr bwMode="auto">
          <a:xfrm>
            <a:off x="5410200" y="1295400"/>
            <a:ext cx="327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2400">
                <a:solidFill>
                  <a:srgbClr val="990000"/>
                </a:solidFill>
                <a:latin typeface="Candara" panose="020E0502030303020204" pitchFamily="34" charset="0"/>
              </a:rPr>
              <a:t>Karl MARX (1818 - 1883)</a:t>
            </a:r>
          </a:p>
        </p:txBody>
      </p:sp>
      <p:pic>
        <p:nvPicPr>
          <p:cNvPr id="37893" name="Picture 7" descr="Marx">
            <a:extLst>
              <a:ext uri="{FF2B5EF4-FFF2-40B4-BE49-F238E27FC236}">
                <a16:creationId xmlns:a16="http://schemas.microsoft.com/office/drawing/2014/main" id="{84FD4A45-A9E6-741C-0EF5-02888F447E9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1" y="95250"/>
            <a:ext cx="1497013"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C242FEC7-1A6D-6708-7A9C-7EBD16D863E1}"/>
              </a:ext>
            </a:extLst>
          </p:cNvPr>
          <p:cNvSpPr/>
          <p:nvPr/>
        </p:nvSpPr>
        <p:spPr>
          <a:xfrm>
            <a:off x="2855914" y="4797425"/>
            <a:ext cx="2841625" cy="863600"/>
          </a:xfrm>
          <a:prstGeom prst="rect">
            <a:avLst/>
          </a:prstGeom>
          <a:solidFill>
            <a:srgbClr val="99CC0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000" dirty="0">
                <a:solidFill>
                  <a:schemeClr val="tx1"/>
                </a:solidFill>
                <a:latin typeface="Calibri" panose="020F0502020204030204" pitchFamily="34" charset="0"/>
                <a:cs typeface="Calibri" panose="020F0502020204030204" pitchFamily="34" charset="0"/>
              </a:rPr>
              <a:t>Amortissements + CI</a:t>
            </a:r>
          </a:p>
        </p:txBody>
      </p:sp>
      <p:pic>
        <p:nvPicPr>
          <p:cNvPr id="37895" name="Picture 9" descr="http://smh.smhgroup.net/wp-content/uploads/2015/01/machine2.png">
            <a:extLst>
              <a:ext uri="{FF2B5EF4-FFF2-40B4-BE49-F238E27FC236}">
                <a16:creationId xmlns:a16="http://schemas.microsoft.com/office/drawing/2014/main" id="{F2CA2C1E-EC2E-5654-24C9-48205BDF8E0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33700" y="2060575"/>
            <a:ext cx="2082800" cy="205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6" name="Picture 11" descr="http://www.icone-png.com/png/48/48094.png">
            <a:extLst>
              <a:ext uri="{FF2B5EF4-FFF2-40B4-BE49-F238E27FC236}">
                <a16:creationId xmlns:a16="http://schemas.microsoft.com/office/drawing/2014/main" id="{CF8EBE47-C4D2-5F33-9B28-4667EE20782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94475" y="2109789"/>
            <a:ext cx="1847850" cy="184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7" name="ZoneTexte 2">
            <a:extLst>
              <a:ext uri="{FF2B5EF4-FFF2-40B4-BE49-F238E27FC236}">
                <a16:creationId xmlns:a16="http://schemas.microsoft.com/office/drawing/2014/main" id="{0DB74B17-7D9A-BBBC-65F5-4E109E7BD68F}"/>
              </a:ext>
            </a:extLst>
          </p:cNvPr>
          <p:cNvSpPr txBox="1">
            <a:spLocks noChangeArrowheads="1"/>
          </p:cNvSpPr>
          <p:nvPr/>
        </p:nvSpPr>
        <p:spPr bwMode="auto">
          <a:xfrm>
            <a:off x="5297488" y="2266951"/>
            <a:ext cx="1079500" cy="184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fr-FR" altLang="fr-FR" sz="9600">
                <a:solidFill>
                  <a:schemeClr val="bg1"/>
                </a:solidFill>
              </a:rPr>
              <a:t>+</a:t>
            </a:r>
          </a:p>
          <a:p>
            <a:pPr>
              <a:spcBef>
                <a:spcPct val="0"/>
              </a:spcBef>
              <a:buFontTx/>
              <a:buNone/>
            </a:pPr>
            <a:endParaRPr lang="fr-FR" altLang="fr-FR" sz="1800"/>
          </a:p>
        </p:txBody>
      </p:sp>
      <p:sp>
        <p:nvSpPr>
          <p:cNvPr id="12" name="Rectangle 11">
            <a:extLst>
              <a:ext uri="{FF2B5EF4-FFF2-40B4-BE49-F238E27FC236}">
                <a16:creationId xmlns:a16="http://schemas.microsoft.com/office/drawing/2014/main" id="{BD134606-926C-5E32-AB3F-3D42E24F397D}"/>
              </a:ext>
            </a:extLst>
          </p:cNvPr>
          <p:cNvSpPr/>
          <p:nvPr/>
        </p:nvSpPr>
        <p:spPr>
          <a:xfrm>
            <a:off x="5697539" y="4797425"/>
            <a:ext cx="3711575" cy="863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cxnSp>
        <p:nvCxnSpPr>
          <p:cNvPr id="5" name="Connecteur droit avec flèche 4">
            <a:extLst>
              <a:ext uri="{FF2B5EF4-FFF2-40B4-BE49-F238E27FC236}">
                <a16:creationId xmlns:a16="http://schemas.microsoft.com/office/drawing/2014/main" id="{0D1880FF-4A57-908D-5E4D-A50E9C09A398}"/>
              </a:ext>
            </a:extLst>
          </p:cNvPr>
          <p:cNvCxnSpPr/>
          <p:nvPr/>
        </p:nvCxnSpPr>
        <p:spPr>
          <a:xfrm>
            <a:off x="4151313" y="4113213"/>
            <a:ext cx="0" cy="620712"/>
          </a:xfrm>
          <a:prstGeom prst="straightConnector1">
            <a:avLst/>
          </a:prstGeom>
          <a:ln w="69850">
            <a:solidFill>
              <a:srgbClr val="99CC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onnecteur droit avec flèche 14">
            <a:extLst>
              <a:ext uri="{FF2B5EF4-FFF2-40B4-BE49-F238E27FC236}">
                <a16:creationId xmlns:a16="http://schemas.microsoft.com/office/drawing/2014/main" id="{D78019C1-B215-03EC-3A82-CCC66FEA609A}"/>
              </a:ext>
            </a:extLst>
          </p:cNvPr>
          <p:cNvCxnSpPr/>
          <p:nvPr/>
        </p:nvCxnSpPr>
        <p:spPr>
          <a:xfrm>
            <a:off x="7680325" y="4113213"/>
            <a:ext cx="0" cy="620712"/>
          </a:xfrm>
          <a:prstGeom prst="straightConnector1">
            <a:avLst/>
          </a:prstGeom>
          <a:ln w="698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63C08500-66E9-5DE8-D78D-ECB791217E3A}"/>
              </a:ext>
            </a:extLst>
          </p:cNvPr>
          <p:cNvSpPr/>
          <p:nvPr/>
        </p:nvSpPr>
        <p:spPr>
          <a:xfrm>
            <a:off x="5697539" y="4797425"/>
            <a:ext cx="1622425" cy="8636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000" dirty="0">
                <a:solidFill>
                  <a:schemeClr val="tx1"/>
                </a:solidFill>
                <a:latin typeface="Calibri" panose="020F0502020204030204" pitchFamily="34" charset="0"/>
                <a:cs typeface="Calibri" panose="020F0502020204030204" pitchFamily="34" charset="0"/>
              </a:rPr>
              <a:t>Salaire</a:t>
            </a:r>
          </a:p>
        </p:txBody>
      </p:sp>
      <p:cxnSp>
        <p:nvCxnSpPr>
          <p:cNvPr id="17" name="Connecteur droit avec flèche 16">
            <a:extLst>
              <a:ext uri="{FF2B5EF4-FFF2-40B4-BE49-F238E27FC236}">
                <a16:creationId xmlns:a16="http://schemas.microsoft.com/office/drawing/2014/main" id="{9F173FCC-0BDF-59BA-A9B0-9F192F0E9B15}"/>
              </a:ext>
            </a:extLst>
          </p:cNvPr>
          <p:cNvCxnSpPr/>
          <p:nvPr/>
        </p:nvCxnSpPr>
        <p:spPr>
          <a:xfrm flipV="1">
            <a:off x="6888163" y="4113213"/>
            <a:ext cx="0" cy="684212"/>
          </a:xfrm>
          <a:prstGeom prst="straightConnector1">
            <a:avLst/>
          </a:prstGeom>
          <a:ln w="6985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37903" name="ZoneTexte 8">
            <a:extLst>
              <a:ext uri="{FF2B5EF4-FFF2-40B4-BE49-F238E27FC236}">
                <a16:creationId xmlns:a16="http://schemas.microsoft.com/office/drawing/2014/main" id="{B1EFCB6B-13DF-7176-F771-1416460F9363}"/>
              </a:ext>
            </a:extLst>
          </p:cNvPr>
          <p:cNvSpPr txBox="1">
            <a:spLocks noChangeArrowheads="1"/>
          </p:cNvSpPr>
          <p:nvPr/>
        </p:nvSpPr>
        <p:spPr bwMode="auto">
          <a:xfrm>
            <a:off x="7535863" y="4881564"/>
            <a:ext cx="1655762"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FontTx/>
              <a:buNone/>
            </a:pPr>
            <a:r>
              <a:rPr lang="fr-FR" altLang="fr-FR" sz="2000">
                <a:latin typeface="Calibri" panose="020F0502020204030204" pitchFamily="34" charset="0"/>
                <a:cs typeface="Calibri" panose="020F0502020204030204" pitchFamily="34" charset="0"/>
              </a:rPr>
              <a:t>Plus-value</a:t>
            </a:r>
          </a:p>
          <a:p>
            <a:pPr algn="ctr">
              <a:spcBef>
                <a:spcPct val="0"/>
              </a:spcBef>
              <a:buFontTx/>
              <a:buNone/>
            </a:pPr>
            <a:r>
              <a:rPr lang="fr-FR" altLang="fr-FR" sz="2000">
                <a:latin typeface="Calibri" panose="020F0502020204030204" pitchFamily="34" charset="0"/>
                <a:cs typeface="Calibri" panose="020F0502020204030204" pitchFamily="34" charset="0"/>
                <a:sym typeface="Wingdings 3" panose="05040102010807070707" pitchFamily="18" charset="2"/>
              </a:rPr>
              <a:t></a:t>
            </a:r>
            <a:r>
              <a:rPr lang="fr-FR" altLang="fr-FR" sz="2000">
                <a:latin typeface="Calibri" panose="020F0502020204030204" pitchFamily="34" charset="0"/>
                <a:cs typeface="Calibri" panose="020F0502020204030204" pitchFamily="34" charset="0"/>
                <a:sym typeface="Wingdings" panose="05000000000000000000" pitchFamily="2" charset="2"/>
              </a:rPr>
              <a:t> </a:t>
            </a:r>
            <a:r>
              <a:rPr lang="fr-FR" altLang="fr-FR" sz="2000" i="1">
                <a:latin typeface="Calibri" panose="020F0502020204030204" pitchFamily="34" charset="0"/>
                <a:cs typeface="Calibri" panose="020F0502020204030204" pitchFamily="34" charset="0"/>
                <a:sym typeface="Wingdings" panose="05000000000000000000" pitchFamily="2" charset="2"/>
              </a:rPr>
              <a:t>profit</a:t>
            </a:r>
            <a:endParaRPr lang="fr-FR" altLang="fr-FR" sz="2000" i="1">
              <a:latin typeface="Calibri" panose="020F0502020204030204" pitchFamily="34" charset="0"/>
              <a:cs typeface="Calibri" panose="020F050202020403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3">
            <a:extLst>
              <a:ext uri="{FF2B5EF4-FFF2-40B4-BE49-F238E27FC236}">
                <a16:creationId xmlns:a16="http://schemas.microsoft.com/office/drawing/2014/main" id="{F77E24A3-1504-B062-5B45-502DF39A60C8}"/>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39939" name="Text Box 5">
            <a:extLst>
              <a:ext uri="{FF2B5EF4-FFF2-40B4-BE49-F238E27FC236}">
                <a16:creationId xmlns:a16="http://schemas.microsoft.com/office/drawing/2014/main" id="{927028C6-F929-8AC5-77F9-1FB549DA2424}"/>
              </a:ext>
            </a:extLst>
          </p:cNvPr>
          <p:cNvSpPr txBox="1">
            <a:spLocks noChangeArrowheads="1"/>
          </p:cNvSpPr>
          <p:nvPr/>
        </p:nvSpPr>
        <p:spPr bwMode="auto">
          <a:xfrm>
            <a:off x="2057401" y="304800"/>
            <a:ext cx="8107363" cy="14465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600">
                <a:solidFill>
                  <a:srgbClr val="663300"/>
                </a:solidFill>
                <a:latin typeface="Candara" panose="020E0502030303020204" pitchFamily="34" charset="0"/>
              </a:rPr>
              <a:t>Introduction à l’analyse économique</a:t>
            </a:r>
          </a:p>
          <a:p>
            <a:pPr eaLnBrk="1" hangingPunct="1">
              <a:spcBef>
                <a:spcPct val="0"/>
              </a:spcBef>
              <a:buFontTx/>
              <a:buNone/>
            </a:pPr>
            <a:r>
              <a:rPr lang="fr-FR" altLang="fr-FR" sz="2400">
                <a:solidFill>
                  <a:srgbClr val="663300"/>
                </a:solidFill>
                <a:latin typeface="Candara" panose="020E0502030303020204" pitchFamily="34" charset="0"/>
              </a:rPr>
              <a:t>4. Karl Marx</a:t>
            </a:r>
          </a:p>
          <a:p>
            <a:pPr algn="ctr" eaLnBrk="1" hangingPunct="1">
              <a:spcBef>
                <a:spcPct val="0"/>
              </a:spcBef>
              <a:buFontTx/>
              <a:buNone/>
            </a:pPr>
            <a:br>
              <a:rPr lang="fr-FR" altLang="fr-FR" sz="2400">
                <a:solidFill>
                  <a:schemeClr val="hlink"/>
                </a:solidFill>
                <a:latin typeface="Candara" panose="020E0502030303020204" pitchFamily="34" charset="0"/>
              </a:rPr>
            </a:br>
            <a:endParaRPr lang="fr-FR" altLang="fr-FR" sz="2400">
              <a:solidFill>
                <a:schemeClr val="hlink"/>
              </a:solidFill>
              <a:latin typeface="Candara" panose="020E0502030303020204" pitchFamily="34" charset="0"/>
            </a:endParaRPr>
          </a:p>
        </p:txBody>
      </p:sp>
      <p:sp>
        <p:nvSpPr>
          <p:cNvPr id="39940" name="Text Box 6">
            <a:extLst>
              <a:ext uri="{FF2B5EF4-FFF2-40B4-BE49-F238E27FC236}">
                <a16:creationId xmlns:a16="http://schemas.microsoft.com/office/drawing/2014/main" id="{ED24DD6C-F171-4993-9162-A5D148B643FA}"/>
              </a:ext>
            </a:extLst>
          </p:cNvPr>
          <p:cNvSpPr txBox="1">
            <a:spLocks noChangeArrowheads="1"/>
          </p:cNvSpPr>
          <p:nvPr/>
        </p:nvSpPr>
        <p:spPr bwMode="auto">
          <a:xfrm>
            <a:off x="5410200" y="1295400"/>
            <a:ext cx="327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2400">
                <a:solidFill>
                  <a:srgbClr val="990000"/>
                </a:solidFill>
                <a:latin typeface="Candara" panose="020E0502030303020204" pitchFamily="34" charset="0"/>
              </a:rPr>
              <a:t>Karl MARX (1818 - 1883)</a:t>
            </a:r>
          </a:p>
        </p:txBody>
      </p:sp>
      <p:pic>
        <p:nvPicPr>
          <p:cNvPr id="39941" name="Picture 7" descr="Marx">
            <a:extLst>
              <a:ext uri="{FF2B5EF4-FFF2-40B4-BE49-F238E27FC236}">
                <a16:creationId xmlns:a16="http://schemas.microsoft.com/office/drawing/2014/main" id="{E7044D21-C8F2-8796-027D-27E6ADFBEC3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1" y="95250"/>
            <a:ext cx="1497013"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BA256DE0-7B5C-0D14-0CF6-408CC825368E}"/>
              </a:ext>
            </a:extLst>
          </p:cNvPr>
          <p:cNvSpPr/>
          <p:nvPr/>
        </p:nvSpPr>
        <p:spPr>
          <a:xfrm>
            <a:off x="2855914" y="4797425"/>
            <a:ext cx="2841625" cy="863600"/>
          </a:xfrm>
          <a:prstGeom prst="rect">
            <a:avLst/>
          </a:prstGeom>
          <a:solidFill>
            <a:srgbClr val="99CC0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000" dirty="0">
                <a:solidFill>
                  <a:schemeClr val="tx1"/>
                </a:solidFill>
                <a:latin typeface="Calibri" panose="020F0502020204030204" pitchFamily="34" charset="0"/>
                <a:cs typeface="Calibri" panose="020F0502020204030204" pitchFamily="34" charset="0"/>
              </a:rPr>
              <a:t>Amortissements + CI</a:t>
            </a:r>
          </a:p>
        </p:txBody>
      </p:sp>
      <p:pic>
        <p:nvPicPr>
          <p:cNvPr id="39943" name="Picture 9" descr="http://smh.smhgroup.net/wp-content/uploads/2015/01/machine2.png">
            <a:extLst>
              <a:ext uri="{FF2B5EF4-FFF2-40B4-BE49-F238E27FC236}">
                <a16:creationId xmlns:a16="http://schemas.microsoft.com/office/drawing/2014/main" id="{E37897A6-8336-0B15-905B-03D431903DE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33700" y="2060575"/>
            <a:ext cx="2082800" cy="205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44" name="Picture 11" descr="http://www.icone-png.com/png/48/48094.png">
            <a:extLst>
              <a:ext uri="{FF2B5EF4-FFF2-40B4-BE49-F238E27FC236}">
                <a16:creationId xmlns:a16="http://schemas.microsoft.com/office/drawing/2014/main" id="{8364FFE8-0C6D-DB1B-625A-AC802E58758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94475" y="2109789"/>
            <a:ext cx="1847850" cy="184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45" name="ZoneTexte 2">
            <a:extLst>
              <a:ext uri="{FF2B5EF4-FFF2-40B4-BE49-F238E27FC236}">
                <a16:creationId xmlns:a16="http://schemas.microsoft.com/office/drawing/2014/main" id="{5F403E36-3145-FEE3-2DB5-E98B8034001C}"/>
              </a:ext>
            </a:extLst>
          </p:cNvPr>
          <p:cNvSpPr txBox="1">
            <a:spLocks noChangeArrowheads="1"/>
          </p:cNvSpPr>
          <p:nvPr/>
        </p:nvSpPr>
        <p:spPr bwMode="auto">
          <a:xfrm>
            <a:off x="5297488" y="2266951"/>
            <a:ext cx="1079500" cy="184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fr-FR" altLang="fr-FR" sz="9600">
                <a:solidFill>
                  <a:schemeClr val="bg1"/>
                </a:solidFill>
              </a:rPr>
              <a:t>+</a:t>
            </a:r>
          </a:p>
          <a:p>
            <a:pPr>
              <a:spcBef>
                <a:spcPct val="0"/>
              </a:spcBef>
              <a:buFontTx/>
              <a:buNone/>
            </a:pPr>
            <a:endParaRPr lang="fr-FR" altLang="fr-FR" sz="1800"/>
          </a:p>
        </p:txBody>
      </p:sp>
      <p:sp>
        <p:nvSpPr>
          <p:cNvPr id="12" name="Rectangle 11">
            <a:extLst>
              <a:ext uri="{FF2B5EF4-FFF2-40B4-BE49-F238E27FC236}">
                <a16:creationId xmlns:a16="http://schemas.microsoft.com/office/drawing/2014/main" id="{63C4A969-EA67-94C7-4E14-B73AD2918AD6}"/>
              </a:ext>
            </a:extLst>
          </p:cNvPr>
          <p:cNvSpPr/>
          <p:nvPr/>
        </p:nvSpPr>
        <p:spPr>
          <a:xfrm>
            <a:off x="5697539" y="4797425"/>
            <a:ext cx="3711575" cy="863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cxnSp>
        <p:nvCxnSpPr>
          <p:cNvPr id="5" name="Connecteur droit avec flèche 4">
            <a:extLst>
              <a:ext uri="{FF2B5EF4-FFF2-40B4-BE49-F238E27FC236}">
                <a16:creationId xmlns:a16="http://schemas.microsoft.com/office/drawing/2014/main" id="{C3FF76DD-1D67-174A-7E4F-5B5BC9D04225}"/>
              </a:ext>
            </a:extLst>
          </p:cNvPr>
          <p:cNvCxnSpPr/>
          <p:nvPr/>
        </p:nvCxnSpPr>
        <p:spPr>
          <a:xfrm>
            <a:off x="4151313" y="4113213"/>
            <a:ext cx="0" cy="620712"/>
          </a:xfrm>
          <a:prstGeom prst="straightConnector1">
            <a:avLst/>
          </a:prstGeom>
          <a:ln w="69850">
            <a:solidFill>
              <a:srgbClr val="99CC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onnecteur droit avec flèche 14">
            <a:extLst>
              <a:ext uri="{FF2B5EF4-FFF2-40B4-BE49-F238E27FC236}">
                <a16:creationId xmlns:a16="http://schemas.microsoft.com/office/drawing/2014/main" id="{488FA5F8-626B-7AAB-4D2C-C70760EC23D0}"/>
              </a:ext>
            </a:extLst>
          </p:cNvPr>
          <p:cNvCxnSpPr/>
          <p:nvPr/>
        </p:nvCxnSpPr>
        <p:spPr>
          <a:xfrm>
            <a:off x="7680325" y="4113213"/>
            <a:ext cx="0" cy="620712"/>
          </a:xfrm>
          <a:prstGeom prst="straightConnector1">
            <a:avLst/>
          </a:prstGeom>
          <a:ln w="698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715BA065-915E-B2A5-5927-9D5DE8C1B1B4}"/>
              </a:ext>
            </a:extLst>
          </p:cNvPr>
          <p:cNvSpPr/>
          <p:nvPr/>
        </p:nvSpPr>
        <p:spPr>
          <a:xfrm>
            <a:off x="5697539" y="4797425"/>
            <a:ext cx="1622425" cy="8636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000" dirty="0">
                <a:solidFill>
                  <a:schemeClr val="tx1"/>
                </a:solidFill>
                <a:latin typeface="Calibri" panose="020F0502020204030204" pitchFamily="34" charset="0"/>
                <a:cs typeface="Calibri" panose="020F0502020204030204" pitchFamily="34" charset="0"/>
              </a:rPr>
              <a:t>Salaire</a:t>
            </a:r>
          </a:p>
        </p:txBody>
      </p:sp>
      <p:cxnSp>
        <p:nvCxnSpPr>
          <p:cNvPr id="17" name="Connecteur droit avec flèche 16">
            <a:extLst>
              <a:ext uri="{FF2B5EF4-FFF2-40B4-BE49-F238E27FC236}">
                <a16:creationId xmlns:a16="http://schemas.microsoft.com/office/drawing/2014/main" id="{5ECBBF31-A6E6-F8DC-109C-62919AA0F891}"/>
              </a:ext>
            </a:extLst>
          </p:cNvPr>
          <p:cNvCxnSpPr/>
          <p:nvPr/>
        </p:nvCxnSpPr>
        <p:spPr>
          <a:xfrm flipV="1">
            <a:off x="6888163" y="4113213"/>
            <a:ext cx="0" cy="684212"/>
          </a:xfrm>
          <a:prstGeom prst="straightConnector1">
            <a:avLst/>
          </a:prstGeom>
          <a:ln w="6985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39951" name="ZoneTexte 8">
            <a:extLst>
              <a:ext uri="{FF2B5EF4-FFF2-40B4-BE49-F238E27FC236}">
                <a16:creationId xmlns:a16="http://schemas.microsoft.com/office/drawing/2014/main" id="{5AD99F75-184A-398A-4041-9996CE27E355}"/>
              </a:ext>
            </a:extLst>
          </p:cNvPr>
          <p:cNvSpPr txBox="1">
            <a:spLocks noChangeArrowheads="1"/>
          </p:cNvSpPr>
          <p:nvPr/>
        </p:nvSpPr>
        <p:spPr bwMode="auto">
          <a:xfrm>
            <a:off x="7535863" y="4881564"/>
            <a:ext cx="1655762"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FontTx/>
              <a:buNone/>
            </a:pPr>
            <a:r>
              <a:rPr lang="fr-FR" altLang="fr-FR" sz="2000">
                <a:latin typeface="Calibri" panose="020F0502020204030204" pitchFamily="34" charset="0"/>
                <a:cs typeface="Calibri" panose="020F0502020204030204" pitchFamily="34" charset="0"/>
              </a:rPr>
              <a:t>Plus-value</a:t>
            </a:r>
          </a:p>
          <a:p>
            <a:pPr algn="ctr">
              <a:spcBef>
                <a:spcPct val="0"/>
              </a:spcBef>
              <a:buFontTx/>
              <a:buNone/>
            </a:pPr>
            <a:r>
              <a:rPr lang="fr-FR" altLang="fr-FR" sz="2000">
                <a:latin typeface="Calibri" panose="020F0502020204030204" pitchFamily="34" charset="0"/>
                <a:cs typeface="Calibri" panose="020F0502020204030204" pitchFamily="34" charset="0"/>
                <a:sym typeface="Wingdings 3" panose="05040102010807070707" pitchFamily="18" charset="2"/>
              </a:rPr>
              <a:t></a:t>
            </a:r>
            <a:r>
              <a:rPr lang="fr-FR" altLang="fr-FR" sz="2000">
                <a:latin typeface="Calibri" panose="020F0502020204030204" pitchFamily="34" charset="0"/>
                <a:cs typeface="Calibri" panose="020F0502020204030204" pitchFamily="34" charset="0"/>
                <a:sym typeface="Wingdings" panose="05000000000000000000" pitchFamily="2" charset="2"/>
              </a:rPr>
              <a:t> </a:t>
            </a:r>
            <a:r>
              <a:rPr lang="fr-FR" altLang="fr-FR" sz="2000" i="1">
                <a:latin typeface="Calibri" panose="020F0502020204030204" pitchFamily="34" charset="0"/>
                <a:cs typeface="Calibri" panose="020F0502020204030204" pitchFamily="34" charset="0"/>
                <a:sym typeface="Wingdings" panose="05000000000000000000" pitchFamily="2" charset="2"/>
              </a:rPr>
              <a:t>profit</a:t>
            </a:r>
            <a:endParaRPr lang="fr-FR" altLang="fr-FR" sz="2000" i="1">
              <a:latin typeface="Calibri" panose="020F0502020204030204" pitchFamily="34" charset="0"/>
              <a:cs typeface="Calibri" panose="020F0502020204030204" pitchFamily="34" charset="0"/>
            </a:endParaRPr>
          </a:p>
        </p:txBody>
      </p:sp>
      <p:sp>
        <p:nvSpPr>
          <p:cNvPr id="39952" name="ZoneTexte 19">
            <a:extLst>
              <a:ext uri="{FF2B5EF4-FFF2-40B4-BE49-F238E27FC236}">
                <a16:creationId xmlns:a16="http://schemas.microsoft.com/office/drawing/2014/main" id="{5DCBCAA7-8298-1E7C-1591-5EC7EECA02FD}"/>
              </a:ext>
            </a:extLst>
          </p:cNvPr>
          <p:cNvSpPr txBox="1">
            <a:spLocks noChangeArrowheads="1"/>
          </p:cNvSpPr>
          <p:nvPr/>
        </p:nvSpPr>
        <p:spPr bwMode="auto">
          <a:xfrm>
            <a:off x="3975101" y="5592764"/>
            <a:ext cx="608013"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fr-FR" altLang="fr-FR" sz="6000">
                <a:solidFill>
                  <a:schemeClr val="bg1"/>
                </a:solidFill>
                <a:latin typeface="Calibri" panose="020F0502020204030204" pitchFamily="34" charset="0"/>
                <a:cs typeface="Calibri" panose="020F0502020204030204" pitchFamily="34" charset="0"/>
              </a:rPr>
              <a:t>C</a:t>
            </a:r>
            <a:endParaRPr lang="fr-FR" altLang="fr-FR" sz="9600">
              <a:solidFill>
                <a:schemeClr val="bg1"/>
              </a:solidFill>
              <a:latin typeface="Calibri" panose="020F0502020204030204" pitchFamily="34" charset="0"/>
              <a:cs typeface="Calibri" panose="020F0502020204030204" pitchFamily="34" charset="0"/>
            </a:endParaRPr>
          </a:p>
          <a:p>
            <a:pPr>
              <a:spcBef>
                <a:spcPct val="0"/>
              </a:spcBef>
              <a:buFontTx/>
              <a:buNone/>
            </a:pPr>
            <a:endParaRPr lang="fr-FR" altLang="fr-FR" sz="18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3">
            <a:extLst>
              <a:ext uri="{FF2B5EF4-FFF2-40B4-BE49-F238E27FC236}">
                <a16:creationId xmlns:a16="http://schemas.microsoft.com/office/drawing/2014/main" id="{84503604-ABCB-B4F3-1E8A-283A2CBF6703}"/>
              </a:ext>
            </a:extLst>
          </p:cNvPr>
          <p:cNvSpPr txBox="1">
            <a:spLocks noChangeArrowheads="1"/>
          </p:cNvSpPr>
          <p:nvPr/>
        </p:nvSpPr>
        <p:spPr bwMode="auto">
          <a:xfrm>
            <a:off x="1981200" y="381001"/>
            <a:ext cx="82804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fr-FR" altLang="fr-FR" sz="2400">
                <a:solidFill>
                  <a:schemeClr val="bg1"/>
                </a:solidFill>
                <a:latin typeface="Candara" panose="020E0502030303020204" pitchFamily="34" charset="0"/>
              </a:rPr>
              <a:t>Partie 4</a:t>
            </a:r>
          </a:p>
          <a:p>
            <a:pPr algn="ctr" eaLnBrk="1" hangingPunct="1">
              <a:spcBef>
                <a:spcPct val="0"/>
              </a:spcBef>
              <a:buFontTx/>
              <a:buNone/>
            </a:pPr>
            <a:r>
              <a:rPr lang="fr-FR" altLang="fr-FR" sz="3600" b="1">
                <a:solidFill>
                  <a:schemeClr val="bg1"/>
                </a:solidFill>
                <a:latin typeface="Candara" panose="020E0502030303020204" pitchFamily="34" charset="0"/>
              </a:rPr>
              <a:t>Karl Marx</a:t>
            </a:r>
          </a:p>
        </p:txBody>
      </p:sp>
      <p:sp>
        <p:nvSpPr>
          <p:cNvPr id="5123" name="Text Box 4">
            <a:extLst>
              <a:ext uri="{FF2B5EF4-FFF2-40B4-BE49-F238E27FC236}">
                <a16:creationId xmlns:a16="http://schemas.microsoft.com/office/drawing/2014/main" id="{B1FFDD6B-59DE-0824-1394-A97A763937CA}"/>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5124" name="Text Box 5">
            <a:extLst>
              <a:ext uri="{FF2B5EF4-FFF2-40B4-BE49-F238E27FC236}">
                <a16:creationId xmlns:a16="http://schemas.microsoft.com/office/drawing/2014/main" id="{ED7B0D4F-ED5D-4E9E-DD6E-FA3FEC4E332C}"/>
              </a:ext>
            </a:extLst>
          </p:cNvPr>
          <p:cNvSpPr txBox="1">
            <a:spLocks noChangeArrowheads="1"/>
          </p:cNvSpPr>
          <p:nvPr/>
        </p:nvSpPr>
        <p:spPr bwMode="auto">
          <a:xfrm>
            <a:off x="1905000" y="1922464"/>
            <a:ext cx="8686800" cy="292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AutoNum type="arabicPeriod"/>
            </a:pPr>
            <a:r>
              <a:rPr lang="fr-FR" altLang="fr-FR" b="1">
                <a:solidFill>
                  <a:srgbClr val="FFFF66"/>
                </a:solidFill>
                <a:latin typeface="Candara" panose="020E0502030303020204" pitchFamily="34" charset="0"/>
              </a:rPr>
              <a:t> Le matérialisme historique</a:t>
            </a:r>
            <a:br>
              <a:rPr lang="fr-FR" altLang="fr-FR" b="1">
                <a:solidFill>
                  <a:srgbClr val="FFFF66"/>
                </a:solidFill>
                <a:latin typeface="Candara" panose="020E0502030303020204" pitchFamily="34" charset="0"/>
              </a:rPr>
            </a:br>
            <a:r>
              <a:rPr lang="fr-FR" altLang="fr-FR" b="1">
                <a:solidFill>
                  <a:srgbClr val="FFFF66"/>
                </a:solidFill>
                <a:latin typeface="Candara" panose="020E0502030303020204" pitchFamily="34" charset="0"/>
                <a:cs typeface="Times New Roman" panose="02020603050405020304" pitchFamily="18" charset="0"/>
              </a:rPr>
              <a:t> </a:t>
            </a:r>
            <a:r>
              <a:rPr lang="fr-FR" altLang="fr-FR" sz="2400" b="1">
                <a:solidFill>
                  <a:srgbClr val="FFFF66"/>
                </a:solidFill>
                <a:latin typeface="Century Gothic" panose="020B0502020202020204" pitchFamily="34" charset="0"/>
                <a:cs typeface="Times New Roman" panose="02020603050405020304" pitchFamily="18" charset="0"/>
              </a:rPr>
              <a:t>1. La critique de l</a:t>
            </a:r>
            <a:r>
              <a:rPr lang="fr-FR" altLang="fr-FR" sz="2400" b="1">
                <a:solidFill>
                  <a:srgbClr val="FFFF66"/>
                </a:solidFill>
                <a:latin typeface="Candara" panose="020E0502030303020204" pitchFamily="34" charset="0"/>
                <a:cs typeface="Times New Roman" panose="02020603050405020304" pitchFamily="18" charset="0"/>
              </a:rPr>
              <a:t>’</a:t>
            </a:r>
            <a:r>
              <a:rPr lang="fr-FR" altLang="fr-FR" sz="2400" b="1">
                <a:solidFill>
                  <a:srgbClr val="FFFF66"/>
                </a:solidFill>
                <a:latin typeface="Century Gothic" panose="020B0502020202020204" pitchFamily="34" charset="0"/>
                <a:cs typeface="Times New Roman" panose="02020603050405020304" pitchFamily="18" charset="0"/>
              </a:rPr>
              <a:t>id</a:t>
            </a:r>
            <a:r>
              <a:rPr lang="fr-FR" altLang="fr-FR" sz="2400" b="1">
                <a:solidFill>
                  <a:srgbClr val="FFFF66"/>
                </a:solidFill>
                <a:latin typeface="Candara" panose="020E0502030303020204" pitchFamily="34" charset="0"/>
                <a:cs typeface="Times New Roman" panose="02020603050405020304" pitchFamily="18" charset="0"/>
              </a:rPr>
              <a:t>é</a:t>
            </a:r>
            <a:r>
              <a:rPr lang="fr-FR" altLang="fr-FR" sz="2400" b="1">
                <a:solidFill>
                  <a:srgbClr val="FFFF66"/>
                </a:solidFill>
                <a:latin typeface="Century Gothic" panose="020B0502020202020204" pitchFamily="34" charset="0"/>
                <a:cs typeface="Times New Roman" panose="02020603050405020304" pitchFamily="18" charset="0"/>
              </a:rPr>
              <a:t>alisme</a:t>
            </a:r>
            <a:br>
              <a:rPr lang="fr-FR" altLang="fr-FR" sz="2400" b="1">
                <a:solidFill>
                  <a:srgbClr val="990000"/>
                </a:solidFill>
                <a:latin typeface="Century Gothic" panose="020B0502020202020204" pitchFamily="34" charset="0"/>
                <a:cs typeface="Times New Roman" panose="02020603050405020304" pitchFamily="18" charset="0"/>
              </a:rPr>
            </a:br>
            <a:r>
              <a:rPr lang="fr-FR" altLang="fr-FR" sz="2400" b="1">
                <a:solidFill>
                  <a:srgbClr val="990000"/>
                </a:solidFill>
                <a:latin typeface="Century Gothic" panose="020B0502020202020204" pitchFamily="34" charset="0"/>
                <a:cs typeface="Times New Roman" panose="02020603050405020304" pitchFamily="18" charset="0"/>
              </a:rPr>
              <a:t> 2. L</a:t>
            </a:r>
            <a:r>
              <a:rPr lang="fr-FR" altLang="fr-FR" sz="2400" b="1">
                <a:solidFill>
                  <a:srgbClr val="990000"/>
                </a:solidFill>
                <a:latin typeface="Candara" panose="020E0502030303020204" pitchFamily="34" charset="0"/>
                <a:cs typeface="Times New Roman" panose="02020603050405020304" pitchFamily="18" charset="0"/>
              </a:rPr>
              <a:t>’</a:t>
            </a:r>
            <a:r>
              <a:rPr lang="fr-FR" altLang="fr-FR" sz="2400" b="1">
                <a:solidFill>
                  <a:srgbClr val="990000"/>
                </a:solidFill>
                <a:latin typeface="Century Gothic" panose="020B0502020202020204" pitchFamily="34" charset="0"/>
                <a:cs typeface="Times New Roman" panose="02020603050405020304" pitchFamily="18" charset="0"/>
              </a:rPr>
              <a:t>explication par la structure </a:t>
            </a:r>
            <a:r>
              <a:rPr lang="fr-FR" altLang="fr-FR" sz="2400" b="1">
                <a:solidFill>
                  <a:srgbClr val="990000"/>
                </a:solidFill>
                <a:latin typeface="Candara" panose="020E0502030303020204" pitchFamily="34" charset="0"/>
                <a:cs typeface="Times New Roman" panose="02020603050405020304" pitchFamily="18" charset="0"/>
              </a:rPr>
              <a:t>é</a:t>
            </a:r>
            <a:r>
              <a:rPr lang="fr-FR" altLang="fr-FR" sz="2400" b="1">
                <a:solidFill>
                  <a:srgbClr val="990000"/>
                </a:solidFill>
                <a:latin typeface="Century Gothic" panose="020B0502020202020204" pitchFamily="34" charset="0"/>
                <a:cs typeface="Times New Roman" panose="02020603050405020304" pitchFamily="18" charset="0"/>
              </a:rPr>
              <a:t>conomique</a:t>
            </a:r>
            <a:endParaRPr lang="fr-FR" altLang="fr-FR" b="1">
              <a:solidFill>
                <a:srgbClr val="FFFF66"/>
              </a:solidFill>
              <a:latin typeface="Candara" panose="020E0502030303020204" pitchFamily="34" charset="0"/>
            </a:endParaRPr>
          </a:p>
          <a:p>
            <a:pPr eaLnBrk="1" hangingPunct="1">
              <a:spcBef>
                <a:spcPct val="0"/>
              </a:spcBef>
              <a:buFontTx/>
              <a:buAutoNum type="arabicPeriod"/>
            </a:pPr>
            <a:r>
              <a:rPr lang="fr-FR" altLang="fr-FR" b="1">
                <a:solidFill>
                  <a:srgbClr val="990000"/>
                </a:solidFill>
                <a:latin typeface="Candara" panose="020E0502030303020204" pitchFamily="34" charset="0"/>
                <a:cs typeface="Times New Roman" panose="02020603050405020304" pitchFamily="18" charset="0"/>
              </a:rPr>
              <a:t> Valeur et plus-value </a:t>
            </a:r>
          </a:p>
          <a:p>
            <a:pPr eaLnBrk="1" hangingPunct="1">
              <a:spcBef>
                <a:spcPct val="0"/>
              </a:spcBef>
              <a:buFontTx/>
              <a:buAutoNum type="arabicPeriod"/>
            </a:pPr>
            <a:r>
              <a:rPr lang="fr-FR" altLang="fr-FR" b="1">
                <a:solidFill>
                  <a:srgbClr val="990000"/>
                </a:solidFill>
                <a:latin typeface="Candara" panose="020E0502030303020204" pitchFamily="34" charset="0"/>
                <a:cs typeface="Times New Roman" panose="02020603050405020304" pitchFamily="18" charset="0"/>
              </a:rPr>
              <a:t> Les crises</a:t>
            </a:r>
          </a:p>
          <a:p>
            <a:pPr eaLnBrk="1" hangingPunct="1">
              <a:spcBef>
                <a:spcPct val="0"/>
              </a:spcBef>
              <a:buFontTx/>
              <a:buNone/>
            </a:pPr>
            <a:r>
              <a:rPr lang="fr-FR" altLang="fr-FR" b="1">
                <a:solidFill>
                  <a:srgbClr val="990000"/>
                </a:solidFill>
                <a:latin typeface="Candara" panose="020E0502030303020204" pitchFamily="34" charset="0"/>
                <a:cs typeface="Times New Roman" panose="02020603050405020304" pitchFamily="18" charset="0"/>
              </a:rPr>
              <a:t>4. La baisse tendancielle du taux de profit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3">
            <a:extLst>
              <a:ext uri="{FF2B5EF4-FFF2-40B4-BE49-F238E27FC236}">
                <a16:creationId xmlns:a16="http://schemas.microsoft.com/office/drawing/2014/main" id="{AFD57917-687B-3341-F84D-DDF445784094}"/>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41987" name="Text Box 5">
            <a:extLst>
              <a:ext uri="{FF2B5EF4-FFF2-40B4-BE49-F238E27FC236}">
                <a16:creationId xmlns:a16="http://schemas.microsoft.com/office/drawing/2014/main" id="{42EEE7FB-FD77-2D91-5C55-0135BE158309}"/>
              </a:ext>
            </a:extLst>
          </p:cNvPr>
          <p:cNvSpPr txBox="1">
            <a:spLocks noChangeArrowheads="1"/>
          </p:cNvSpPr>
          <p:nvPr/>
        </p:nvSpPr>
        <p:spPr bwMode="auto">
          <a:xfrm>
            <a:off x="2057401" y="304800"/>
            <a:ext cx="8107363" cy="14465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600">
                <a:solidFill>
                  <a:srgbClr val="663300"/>
                </a:solidFill>
                <a:latin typeface="Candara" panose="020E0502030303020204" pitchFamily="34" charset="0"/>
              </a:rPr>
              <a:t>Introduction à l’analyse économique</a:t>
            </a:r>
          </a:p>
          <a:p>
            <a:pPr eaLnBrk="1" hangingPunct="1">
              <a:spcBef>
                <a:spcPct val="0"/>
              </a:spcBef>
              <a:buFontTx/>
              <a:buNone/>
            </a:pPr>
            <a:r>
              <a:rPr lang="fr-FR" altLang="fr-FR" sz="2400">
                <a:solidFill>
                  <a:srgbClr val="663300"/>
                </a:solidFill>
                <a:latin typeface="Candara" panose="020E0502030303020204" pitchFamily="34" charset="0"/>
              </a:rPr>
              <a:t>4. Karl Marx</a:t>
            </a:r>
          </a:p>
          <a:p>
            <a:pPr algn="ctr" eaLnBrk="1" hangingPunct="1">
              <a:spcBef>
                <a:spcPct val="0"/>
              </a:spcBef>
              <a:buFontTx/>
              <a:buNone/>
            </a:pPr>
            <a:br>
              <a:rPr lang="fr-FR" altLang="fr-FR" sz="2400">
                <a:solidFill>
                  <a:schemeClr val="hlink"/>
                </a:solidFill>
                <a:latin typeface="Candara" panose="020E0502030303020204" pitchFamily="34" charset="0"/>
              </a:rPr>
            </a:br>
            <a:endParaRPr lang="fr-FR" altLang="fr-FR" sz="2400">
              <a:solidFill>
                <a:schemeClr val="hlink"/>
              </a:solidFill>
              <a:latin typeface="Candara" panose="020E0502030303020204" pitchFamily="34" charset="0"/>
            </a:endParaRPr>
          </a:p>
        </p:txBody>
      </p:sp>
      <p:sp>
        <p:nvSpPr>
          <p:cNvPr id="41988" name="Text Box 6">
            <a:extLst>
              <a:ext uri="{FF2B5EF4-FFF2-40B4-BE49-F238E27FC236}">
                <a16:creationId xmlns:a16="http://schemas.microsoft.com/office/drawing/2014/main" id="{7DEFCB53-B52C-D448-3324-ABD7DDD1F24D}"/>
              </a:ext>
            </a:extLst>
          </p:cNvPr>
          <p:cNvSpPr txBox="1">
            <a:spLocks noChangeArrowheads="1"/>
          </p:cNvSpPr>
          <p:nvPr/>
        </p:nvSpPr>
        <p:spPr bwMode="auto">
          <a:xfrm>
            <a:off x="5410200" y="1295400"/>
            <a:ext cx="327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2400">
                <a:solidFill>
                  <a:srgbClr val="990000"/>
                </a:solidFill>
                <a:latin typeface="Candara" panose="020E0502030303020204" pitchFamily="34" charset="0"/>
              </a:rPr>
              <a:t>Karl MARX (1818 - 1883)</a:t>
            </a:r>
          </a:p>
        </p:txBody>
      </p:sp>
      <p:pic>
        <p:nvPicPr>
          <p:cNvPr id="41989" name="Picture 7" descr="Marx">
            <a:extLst>
              <a:ext uri="{FF2B5EF4-FFF2-40B4-BE49-F238E27FC236}">
                <a16:creationId xmlns:a16="http://schemas.microsoft.com/office/drawing/2014/main" id="{94DAC927-983E-545D-05A5-B74C8304F7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1" y="95250"/>
            <a:ext cx="1497013"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1B1CC33E-FDED-306F-DF44-8F7EA00EDC08}"/>
              </a:ext>
            </a:extLst>
          </p:cNvPr>
          <p:cNvSpPr/>
          <p:nvPr/>
        </p:nvSpPr>
        <p:spPr>
          <a:xfrm>
            <a:off x="2855914" y="4797425"/>
            <a:ext cx="2841625" cy="863600"/>
          </a:xfrm>
          <a:prstGeom prst="rect">
            <a:avLst/>
          </a:prstGeom>
          <a:solidFill>
            <a:srgbClr val="99CC0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000" dirty="0">
                <a:solidFill>
                  <a:schemeClr val="tx1"/>
                </a:solidFill>
                <a:latin typeface="Calibri" panose="020F0502020204030204" pitchFamily="34" charset="0"/>
                <a:cs typeface="Calibri" panose="020F0502020204030204" pitchFamily="34" charset="0"/>
              </a:rPr>
              <a:t>Amortissements + CI</a:t>
            </a:r>
          </a:p>
        </p:txBody>
      </p:sp>
      <p:pic>
        <p:nvPicPr>
          <p:cNvPr id="41991" name="Picture 9" descr="http://smh.smhgroup.net/wp-content/uploads/2015/01/machine2.png">
            <a:extLst>
              <a:ext uri="{FF2B5EF4-FFF2-40B4-BE49-F238E27FC236}">
                <a16:creationId xmlns:a16="http://schemas.microsoft.com/office/drawing/2014/main" id="{7DDC836C-DE1B-A6B2-80A3-AB865917620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33700" y="2060575"/>
            <a:ext cx="2082800" cy="205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92" name="Picture 11" descr="http://www.icone-png.com/png/48/48094.png">
            <a:extLst>
              <a:ext uri="{FF2B5EF4-FFF2-40B4-BE49-F238E27FC236}">
                <a16:creationId xmlns:a16="http://schemas.microsoft.com/office/drawing/2014/main" id="{62E57458-4FE3-0F44-0DC8-732FC38A0D6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94475" y="2109789"/>
            <a:ext cx="1847850" cy="184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93" name="ZoneTexte 2">
            <a:extLst>
              <a:ext uri="{FF2B5EF4-FFF2-40B4-BE49-F238E27FC236}">
                <a16:creationId xmlns:a16="http://schemas.microsoft.com/office/drawing/2014/main" id="{9BB2F3D6-A00D-EDF0-BDBD-B5E4FEE35CF9}"/>
              </a:ext>
            </a:extLst>
          </p:cNvPr>
          <p:cNvSpPr txBox="1">
            <a:spLocks noChangeArrowheads="1"/>
          </p:cNvSpPr>
          <p:nvPr/>
        </p:nvSpPr>
        <p:spPr bwMode="auto">
          <a:xfrm>
            <a:off x="5297488" y="2266951"/>
            <a:ext cx="1079500" cy="184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fr-FR" altLang="fr-FR" sz="9600">
                <a:solidFill>
                  <a:schemeClr val="bg1"/>
                </a:solidFill>
              </a:rPr>
              <a:t>+</a:t>
            </a:r>
          </a:p>
          <a:p>
            <a:pPr>
              <a:spcBef>
                <a:spcPct val="0"/>
              </a:spcBef>
              <a:buFontTx/>
              <a:buNone/>
            </a:pPr>
            <a:endParaRPr lang="fr-FR" altLang="fr-FR" sz="1800"/>
          </a:p>
        </p:txBody>
      </p:sp>
      <p:sp>
        <p:nvSpPr>
          <p:cNvPr id="12" name="Rectangle 11">
            <a:extLst>
              <a:ext uri="{FF2B5EF4-FFF2-40B4-BE49-F238E27FC236}">
                <a16:creationId xmlns:a16="http://schemas.microsoft.com/office/drawing/2014/main" id="{475017FC-4175-EB56-9F0B-66D6BC5320FE}"/>
              </a:ext>
            </a:extLst>
          </p:cNvPr>
          <p:cNvSpPr/>
          <p:nvPr/>
        </p:nvSpPr>
        <p:spPr>
          <a:xfrm>
            <a:off x="5697539" y="4797425"/>
            <a:ext cx="3711575" cy="863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cxnSp>
        <p:nvCxnSpPr>
          <p:cNvPr id="5" name="Connecteur droit avec flèche 4">
            <a:extLst>
              <a:ext uri="{FF2B5EF4-FFF2-40B4-BE49-F238E27FC236}">
                <a16:creationId xmlns:a16="http://schemas.microsoft.com/office/drawing/2014/main" id="{4886F1D7-EC6D-4132-F27B-467691E65628}"/>
              </a:ext>
            </a:extLst>
          </p:cNvPr>
          <p:cNvCxnSpPr/>
          <p:nvPr/>
        </p:nvCxnSpPr>
        <p:spPr>
          <a:xfrm>
            <a:off x="4151313" y="4113213"/>
            <a:ext cx="0" cy="620712"/>
          </a:xfrm>
          <a:prstGeom prst="straightConnector1">
            <a:avLst/>
          </a:prstGeom>
          <a:ln w="69850">
            <a:solidFill>
              <a:srgbClr val="99CC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onnecteur droit avec flèche 14">
            <a:extLst>
              <a:ext uri="{FF2B5EF4-FFF2-40B4-BE49-F238E27FC236}">
                <a16:creationId xmlns:a16="http://schemas.microsoft.com/office/drawing/2014/main" id="{3460556F-1D3F-5CD1-8A55-7D4361464B29}"/>
              </a:ext>
            </a:extLst>
          </p:cNvPr>
          <p:cNvCxnSpPr/>
          <p:nvPr/>
        </p:nvCxnSpPr>
        <p:spPr>
          <a:xfrm>
            <a:off x="7680325" y="4113213"/>
            <a:ext cx="0" cy="620712"/>
          </a:xfrm>
          <a:prstGeom prst="straightConnector1">
            <a:avLst/>
          </a:prstGeom>
          <a:ln w="698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FC8F1C35-975D-E331-8399-86F9D3022A9C}"/>
              </a:ext>
            </a:extLst>
          </p:cNvPr>
          <p:cNvSpPr/>
          <p:nvPr/>
        </p:nvSpPr>
        <p:spPr>
          <a:xfrm>
            <a:off x="5697539" y="4797425"/>
            <a:ext cx="1622425" cy="8636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000" dirty="0">
                <a:solidFill>
                  <a:schemeClr val="tx1"/>
                </a:solidFill>
                <a:latin typeface="Calibri" panose="020F0502020204030204" pitchFamily="34" charset="0"/>
                <a:cs typeface="Calibri" panose="020F0502020204030204" pitchFamily="34" charset="0"/>
              </a:rPr>
              <a:t>Salaire</a:t>
            </a:r>
          </a:p>
        </p:txBody>
      </p:sp>
      <p:cxnSp>
        <p:nvCxnSpPr>
          <p:cNvPr id="17" name="Connecteur droit avec flèche 16">
            <a:extLst>
              <a:ext uri="{FF2B5EF4-FFF2-40B4-BE49-F238E27FC236}">
                <a16:creationId xmlns:a16="http://schemas.microsoft.com/office/drawing/2014/main" id="{012010F2-A1DA-7A1F-DDC3-76CDE7D0F1C0}"/>
              </a:ext>
            </a:extLst>
          </p:cNvPr>
          <p:cNvCxnSpPr/>
          <p:nvPr/>
        </p:nvCxnSpPr>
        <p:spPr>
          <a:xfrm flipV="1">
            <a:off x="6888163" y="4113213"/>
            <a:ext cx="0" cy="684212"/>
          </a:xfrm>
          <a:prstGeom prst="straightConnector1">
            <a:avLst/>
          </a:prstGeom>
          <a:ln w="6985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41999" name="ZoneTexte 8">
            <a:extLst>
              <a:ext uri="{FF2B5EF4-FFF2-40B4-BE49-F238E27FC236}">
                <a16:creationId xmlns:a16="http://schemas.microsoft.com/office/drawing/2014/main" id="{3CA5A28F-5E21-B872-A72E-C0F15617D47E}"/>
              </a:ext>
            </a:extLst>
          </p:cNvPr>
          <p:cNvSpPr txBox="1">
            <a:spLocks noChangeArrowheads="1"/>
          </p:cNvSpPr>
          <p:nvPr/>
        </p:nvSpPr>
        <p:spPr bwMode="auto">
          <a:xfrm>
            <a:off x="7535863" y="4881564"/>
            <a:ext cx="1655762"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FontTx/>
              <a:buNone/>
            </a:pPr>
            <a:r>
              <a:rPr lang="fr-FR" altLang="fr-FR" sz="2000">
                <a:latin typeface="Calibri" panose="020F0502020204030204" pitchFamily="34" charset="0"/>
                <a:cs typeface="Calibri" panose="020F0502020204030204" pitchFamily="34" charset="0"/>
              </a:rPr>
              <a:t>Plus-value</a:t>
            </a:r>
          </a:p>
          <a:p>
            <a:pPr algn="ctr">
              <a:spcBef>
                <a:spcPct val="0"/>
              </a:spcBef>
              <a:buFontTx/>
              <a:buNone/>
            </a:pPr>
            <a:r>
              <a:rPr lang="fr-FR" altLang="fr-FR" sz="2000">
                <a:latin typeface="Calibri" panose="020F0502020204030204" pitchFamily="34" charset="0"/>
                <a:cs typeface="Calibri" panose="020F0502020204030204" pitchFamily="34" charset="0"/>
                <a:sym typeface="Wingdings 3" panose="05040102010807070707" pitchFamily="18" charset="2"/>
              </a:rPr>
              <a:t></a:t>
            </a:r>
            <a:r>
              <a:rPr lang="fr-FR" altLang="fr-FR" sz="2000">
                <a:latin typeface="Calibri" panose="020F0502020204030204" pitchFamily="34" charset="0"/>
                <a:cs typeface="Calibri" panose="020F0502020204030204" pitchFamily="34" charset="0"/>
                <a:sym typeface="Wingdings" panose="05000000000000000000" pitchFamily="2" charset="2"/>
              </a:rPr>
              <a:t> </a:t>
            </a:r>
            <a:r>
              <a:rPr lang="fr-FR" altLang="fr-FR" sz="2000" i="1">
                <a:latin typeface="Calibri" panose="020F0502020204030204" pitchFamily="34" charset="0"/>
                <a:cs typeface="Calibri" panose="020F0502020204030204" pitchFamily="34" charset="0"/>
                <a:sym typeface="Wingdings" panose="05000000000000000000" pitchFamily="2" charset="2"/>
              </a:rPr>
              <a:t>profit</a:t>
            </a:r>
            <a:endParaRPr lang="fr-FR" altLang="fr-FR" sz="2000" i="1">
              <a:latin typeface="Calibri" panose="020F0502020204030204" pitchFamily="34" charset="0"/>
              <a:cs typeface="Calibri" panose="020F0502020204030204" pitchFamily="34" charset="0"/>
            </a:endParaRPr>
          </a:p>
        </p:txBody>
      </p:sp>
      <p:sp>
        <p:nvSpPr>
          <p:cNvPr id="42000" name="ZoneTexte 19">
            <a:extLst>
              <a:ext uri="{FF2B5EF4-FFF2-40B4-BE49-F238E27FC236}">
                <a16:creationId xmlns:a16="http://schemas.microsoft.com/office/drawing/2014/main" id="{2D187CBC-1822-E23C-8279-682F6C89BF57}"/>
              </a:ext>
            </a:extLst>
          </p:cNvPr>
          <p:cNvSpPr txBox="1">
            <a:spLocks noChangeArrowheads="1"/>
          </p:cNvSpPr>
          <p:nvPr/>
        </p:nvSpPr>
        <p:spPr bwMode="auto">
          <a:xfrm>
            <a:off x="3975101" y="5592764"/>
            <a:ext cx="608013"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fr-FR" altLang="fr-FR" sz="6000">
                <a:solidFill>
                  <a:schemeClr val="bg1"/>
                </a:solidFill>
                <a:latin typeface="Calibri" panose="020F0502020204030204" pitchFamily="34" charset="0"/>
                <a:cs typeface="Calibri" panose="020F0502020204030204" pitchFamily="34" charset="0"/>
              </a:rPr>
              <a:t>C</a:t>
            </a:r>
            <a:endParaRPr lang="fr-FR" altLang="fr-FR" sz="9600">
              <a:solidFill>
                <a:schemeClr val="bg1"/>
              </a:solidFill>
              <a:latin typeface="Calibri" panose="020F0502020204030204" pitchFamily="34" charset="0"/>
              <a:cs typeface="Calibri" panose="020F0502020204030204" pitchFamily="34" charset="0"/>
            </a:endParaRPr>
          </a:p>
          <a:p>
            <a:pPr>
              <a:spcBef>
                <a:spcPct val="0"/>
              </a:spcBef>
              <a:buFontTx/>
              <a:buNone/>
            </a:pPr>
            <a:endParaRPr lang="fr-FR" altLang="fr-FR" sz="1800"/>
          </a:p>
        </p:txBody>
      </p:sp>
      <p:sp>
        <p:nvSpPr>
          <p:cNvPr id="42001" name="ZoneTexte 22">
            <a:extLst>
              <a:ext uri="{FF2B5EF4-FFF2-40B4-BE49-F238E27FC236}">
                <a16:creationId xmlns:a16="http://schemas.microsoft.com/office/drawing/2014/main" id="{DBB8349C-7D31-5CC7-025D-0E8FD0277FAD}"/>
              </a:ext>
            </a:extLst>
          </p:cNvPr>
          <p:cNvSpPr txBox="1">
            <a:spLocks noChangeArrowheads="1"/>
          </p:cNvSpPr>
          <p:nvPr/>
        </p:nvSpPr>
        <p:spPr bwMode="auto">
          <a:xfrm>
            <a:off x="6167438" y="5592764"/>
            <a:ext cx="6096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fr-FR" altLang="fr-FR" sz="6000">
                <a:solidFill>
                  <a:schemeClr val="bg1"/>
                </a:solidFill>
                <a:latin typeface="Calibri" panose="020F0502020204030204" pitchFamily="34" charset="0"/>
                <a:cs typeface="Calibri" panose="020F0502020204030204" pitchFamily="34" charset="0"/>
              </a:rPr>
              <a:t>v</a:t>
            </a:r>
            <a:endParaRPr lang="fr-FR" altLang="fr-FR" sz="9600">
              <a:solidFill>
                <a:schemeClr val="bg1"/>
              </a:solidFill>
              <a:latin typeface="Calibri" panose="020F0502020204030204" pitchFamily="34" charset="0"/>
              <a:cs typeface="Calibri" panose="020F0502020204030204" pitchFamily="34" charset="0"/>
            </a:endParaRPr>
          </a:p>
          <a:p>
            <a:pPr>
              <a:spcBef>
                <a:spcPct val="0"/>
              </a:spcBef>
              <a:buFontTx/>
              <a:buNone/>
            </a:pPr>
            <a:endParaRPr lang="fr-FR" altLang="fr-FR" sz="18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3">
            <a:extLst>
              <a:ext uri="{FF2B5EF4-FFF2-40B4-BE49-F238E27FC236}">
                <a16:creationId xmlns:a16="http://schemas.microsoft.com/office/drawing/2014/main" id="{32FE158D-1F05-5B15-C563-5AE1FE1270FB}"/>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44035" name="Text Box 5">
            <a:extLst>
              <a:ext uri="{FF2B5EF4-FFF2-40B4-BE49-F238E27FC236}">
                <a16:creationId xmlns:a16="http://schemas.microsoft.com/office/drawing/2014/main" id="{A4E42744-3158-7C4B-71BC-DCF9B641D448}"/>
              </a:ext>
            </a:extLst>
          </p:cNvPr>
          <p:cNvSpPr txBox="1">
            <a:spLocks noChangeArrowheads="1"/>
          </p:cNvSpPr>
          <p:nvPr/>
        </p:nvSpPr>
        <p:spPr bwMode="auto">
          <a:xfrm>
            <a:off x="2057401" y="304800"/>
            <a:ext cx="8107363" cy="14465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600">
                <a:solidFill>
                  <a:srgbClr val="663300"/>
                </a:solidFill>
                <a:latin typeface="Candara" panose="020E0502030303020204" pitchFamily="34" charset="0"/>
              </a:rPr>
              <a:t>Introduction à l’analyse économique</a:t>
            </a:r>
          </a:p>
          <a:p>
            <a:pPr eaLnBrk="1" hangingPunct="1">
              <a:spcBef>
                <a:spcPct val="0"/>
              </a:spcBef>
              <a:buFontTx/>
              <a:buNone/>
            </a:pPr>
            <a:r>
              <a:rPr lang="fr-FR" altLang="fr-FR" sz="2400">
                <a:solidFill>
                  <a:srgbClr val="663300"/>
                </a:solidFill>
                <a:latin typeface="Candara" panose="020E0502030303020204" pitchFamily="34" charset="0"/>
              </a:rPr>
              <a:t>4. Karl Marx</a:t>
            </a:r>
          </a:p>
          <a:p>
            <a:pPr algn="ctr" eaLnBrk="1" hangingPunct="1">
              <a:spcBef>
                <a:spcPct val="0"/>
              </a:spcBef>
              <a:buFontTx/>
              <a:buNone/>
            </a:pPr>
            <a:br>
              <a:rPr lang="fr-FR" altLang="fr-FR" sz="2400">
                <a:solidFill>
                  <a:schemeClr val="hlink"/>
                </a:solidFill>
                <a:latin typeface="Candara" panose="020E0502030303020204" pitchFamily="34" charset="0"/>
              </a:rPr>
            </a:br>
            <a:endParaRPr lang="fr-FR" altLang="fr-FR" sz="2400">
              <a:solidFill>
                <a:schemeClr val="hlink"/>
              </a:solidFill>
              <a:latin typeface="Candara" panose="020E0502030303020204" pitchFamily="34" charset="0"/>
            </a:endParaRPr>
          </a:p>
        </p:txBody>
      </p:sp>
      <p:sp>
        <p:nvSpPr>
          <p:cNvPr id="44036" name="Text Box 6">
            <a:extLst>
              <a:ext uri="{FF2B5EF4-FFF2-40B4-BE49-F238E27FC236}">
                <a16:creationId xmlns:a16="http://schemas.microsoft.com/office/drawing/2014/main" id="{BB5D3562-F6E2-7305-A676-B729EED3A116}"/>
              </a:ext>
            </a:extLst>
          </p:cNvPr>
          <p:cNvSpPr txBox="1">
            <a:spLocks noChangeArrowheads="1"/>
          </p:cNvSpPr>
          <p:nvPr/>
        </p:nvSpPr>
        <p:spPr bwMode="auto">
          <a:xfrm>
            <a:off x="5410200" y="1295400"/>
            <a:ext cx="327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2400">
                <a:solidFill>
                  <a:srgbClr val="990000"/>
                </a:solidFill>
                <a:latin typeface="Candara" panose="020E0502030303020204" pitchFamily="34" charset="0"/>
              </a:rPr>
              <a:t>Karl MARX (1818 - 1883)</a:t>
            </a:r>
          </a:p>
        </p:txBody>
      </p:sp>
      <p:pic>
        <p:nvPicPr>
          <p:cNvPr id="44037" name="Picture 7" descr="Marx">
            <a:extLst>
              <a:ext uri="{FF2B5EF4-FFF2-40B4-BE49-F238E27FC236}">
                <a16:creationId xmlns:a16="http://schemas.microsoft.com/office/drawing/2014/main" id="{C04831E9-9356-57D3-387B-255EB98E20A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1" y="95250"/>
            <a:ext cx="1497013"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37206CF4-6C22-02FF-9B3A-1C26F5B8BDCE}"/>
              </a:ext>
            </a:extLst>
          </p:cNvPr>
          <p:cNvSpPr/>
          <p:nvPr/>
        </p:nvSpPr>
        <p:spPr>
          <a:xfrm>
            <a:off x="2855914" y="4797425"/>
            <a:ext cx="2841625" cy="863600"/>
          </a:xfrm>
          <a:prstGeom prst="rect">
            <a:avLst/>
          </a:prstGeom>
          <a:solidFill>
            <a:srgbClr val="99CC0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000" dirty="0">
                <a:solidFill>
                  <a:schemeClr val="tx1"/>
                </a:solidFill>
                <a:latin typeface="Calibri" panose="020F0502020204030204" pitchFamily="34" charset="0"/>
                <a:cs typeface="Calibri" panose="020F0502020204030204" pitchFamily="34" charset="0"/>
              </a:rPr>
              <a:t>Amortissements + CI</a:t>
            </a:r>
          </a:p>
        </p:txBody>
      </p:sp>
      <p:pic>
        <p:nvPicPr>
          <p:cNvPr id="44039" name="Picture 9" descr="http://smh.smhgroup.net/wp-content/uploads/2015/01/machine2.png">
            <a:extLst>
              <a:ext uri="{FF2B5EF4-FFF2-40B4-BE49-F238E27FC236}">
                <a16:creationId xmlns:a16="http://schemas.microsoft.com/office/drawing/2014/main" id="{8F81CDFF-0F9B-E341-10B5-A25061FC733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33700" y="2060575"/>
            <a:ext cx="2082800" cy="205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40" name="Picture 11" descr="http://www.icone-png.com/png/48/48094.png">
            <a:extLst>
              <a:ext uri="{FF2B5EF4-FFF2-40B4-BE49-F238E27FC236}">
                <a16:creationId xmlns:a16="http://schemas.microsoft.com/office/drawing/2014/main" id="{C8A1A881-9632-D256-F313-38B5702D8DF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94475" y="2109789"/>
            <a:ext cx="1847850" cy="184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41" name="ZoneTexte 2">
            <a:extLst>
              <a:ext uri="{FF2B5EF4-FFF2-40B4-BE49-F238E27FC236}">
                <a16:creationId xmlns:a16="http://schemas.microsoft.com/office/drawing/2014/main" id="{46CEDE6E-4AC3-B944-B063-22204DDE61AD}"/>
              </a:ext>
            </a:extLst>
          </p:cNvPr>
          <p:cNvSpPr txBox="1">
            <a:spLocks noChangeArrowheads="1"/>
          </p:cNvSpPr>
          <p:nvPr/>
        </p:nvSpPr>
        <p:spPr bwMode="auto">
          <a:xfrm>
            <a:off x="5297488" y="2266951"/>
            <a:ext cx="1079500" cy="184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fr-FR" altLang="fr-FR" sz="9600">
                <a:solidFill>
                  <a:schemeClr val="bg1"/>
                </a:solidFill>
              </a:rPr>
              <a:t>+</a:t>
            </a:r>
          </a:p>
          <a:p>
            <a:pPr>
              <a:spcBef>
                <a:spcPct val="0"/>
              </a:spcBef>
              <a:buFontTx/>
              <a:buNone/>
            </a:pPr>
            <a:endParaRPr lang="fr-FR" altLang="fr-FR" sz="1800"/>
          </a:p>
        </p:txBody>
      </p:sp>
      <p:sp>
        <p:nvSpPr>
          <p:cNvPr id="12" name="Rectangle 11">
            <a:extLst>
              <a:ext uri="{FF2B5EF4-FFF2-40B4-BE49-F238E27FC236}">
                <a16:creationId xmlns:a16="http://schemas.microsoft.com/office/drawing/2014/main" id="{ECAD0ACA-15A0-4427-8D1B-519BC0B545C0}"/>
              </a:ext>
            </a:extLst>
          </p:cNvPr>
          <p:cNvSpPr/>
          <p:nvPr/>
        </p:nvSpPr>
        <p:spPr>
          <a:xfrm>
            <a:off x="5697539" y="4797425"/>
            <a:ext cx="3711575" cy="863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cxnSp>
        <p:nvCxnSpPr>
          <p:cNvPr id="5" name="Connecteur droit avec flèche 4">
            <a:extLst>
              <a:ext uri="{FF2B5EF4-FFF2-40B4-BE49-F238E27FC236}">
                <a16:creationId xmlns:a16="http://schemas.microsoft.com/office/drawing/2014/main" id="{D8C0509D-AA11-DDC9-E469-0AD0DF0FDBF7}"/>
              </a:ext>
            </a:extLst>
          </p:cNvPr>
          <p:cNvCxnSpPr/>
          <p:nvPr/>
        </p:nvCxnSpPr>
        <p:spPr>
          <a:xfrm>
            <a:off x="4151313" y="4113213"/>
            <a:ext cx="0" cy="620712"/>
          </a:xfrm>
          <a:prstGeom prst="straightConnector1">
            <a:avLst/>
          </a:prstGeom>
          <a:ln w="69850">
            <a:solidFill>
              <a:srgbClr val="99CC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onnecteur droit avec flèche 14">
            <a:extLst>
              <a:ext uri="{FF2B5EF4-FFF2-40B4-BE49-F238E27FC236}">
                <a16:creationId xmlns:a16="http://schemas.microsoft.com/office/drawing/2014/main" id="{8972A95C-3B92-ADDD-1E78-0E75A241FDDB}"/>
              </a:ext>
            </a:extLst>
          </p:cNvPr>
          <p:cNvCxnSpPr/>
          <p:nvPr/>
        </p:nvCxnSpPr>
        <p:spPr>
          <a:xfrm>
            <a:off x="7680325" y="4113213"/>
            <a:ext cx="0" cy="620712"/>
          </a:xfrm>
          <a:prstGeom prst="straightConnector1">
            <a:avLst/>
          </a:prstGeom>
          <a:ln w="698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27246E27-E213-DAC1-B9EC-20C9631FA901}"/>
              </a:ext>
            </a:extLst>
          </p:cNvPr>
          <p:cNvSpPr/>
          <p:nvPr/>
        </p:nvSpPr>
        <p:spPr>
          <a:xfrm>
            <a:off x="5697539" y="4797425"/>
            <a:ext cx="1622425" cy="8636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000" dirty="0">
                <a:solidFill>
                  <a:schemeClr val="tx1"/>
                </a:solidFill>
                <a:latin typeface="Calibri" panose="020F0502020204030204" pitchFamily="34" charset="0"/>
                <a:cs typeface="Calibri" panose="020F0502020204030204" pitchFamily="34" charset="0"/>
              </a:rPr>
              <a:t>Salaire</a:t>
            </a:r>
          </a:p>
        </p:txBody>
      </p:sp>
      <p:cxnSp>
        <p:nvCxnSpPr>
          <p:cNvPr id="17" name="Connecteur droit avec flèche 16">
            <a:extLst>
              <a:ext uri="{FF2B5EF4-FFF2-40B4-BE49-F238E27FC236}">
                <a16:creationId xmlns:a16="http://schemas.microsoft.com/office/drawing/2014/main" id="{EF197770-56B8-259C-37D5-87F8559062D0}"/>
              </a:ext>
            </a:extLst>
          </p:cNvPr>
          <p:cNvCxnSpPr/>
          <p:nvPr/>
        </p:nvCxnSpPr>
        <p:spPr>
          <a:xfrm flipV="1">
            <a:off x="6888163" y="4113213"/>
            <a:ext cx="0" cy="684212"/>
          </a:xfrm>
          <a:prstGeom prst="straightConnector1">
            <a:avLst/>
          </a:prstGeom>
          <a:ln w="6985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44047" name="ZoneTexte 8">
            <a:extLst>
              <a:ext uri="{FF2B5EF4-FFF2-40B4-BE49-F238E27FC236}">
                <a16:creationId xmlns:a16="http://schemas.microsoft.com/office/drawing/2014/main" id="{FF9B3C9F-C1D7-02B6-A718-8D10E01AB460}"/>
              </a:ext>
            </a:extLst>
          </p:cNvPr>
          <p:cNvSpPr txBox="1">
            <a:spLocks noChangeArrowheads="1"/>
          </p:cNvSpPr>
          <p:nvPr/>
        </p:nvSpPr>
        <p:spPr bwMode="auto">
          <a:xfrm>
            <a:off x="7535863" y="4881564"/>
            <a:ext cx="1655762"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FontTx/>
              <a:buNone/>
            </a:pPr>
            <a:r>
              <a:rPr lang="fr-FR" altLang="fr-FR" sz="2000">
                <a:latin typeface="Calibri" panose="020F0502020204030204" pitchFamily="34" charset="0"/>
                <a:cs typeface="Calibri" panose="020F0502020204030204" pitchFamily="34" charset="0"/>
              </a:rPr>
              <a:t>Plus-value</a:t>
            </a:r>
          </a:p>
          <a:p>
            <a:pPr algn="ctr">
              <a:spcBef>
                <a:spcPct val="0"/>
              </a:spcBef>
              <a:buFontTx/>
              <a:buNone/>
            </a:pPr>
            <a:r>
              <a:rPr lang="fr-FR" altLang="fr-FR" sz="2000">
                <a:latin typeface="Calibri" panose="020F0502020204030204" pitchFamily="34" charset="0"/>
                <a:cs typeface="Calibri" panose="020F0502020204030204" pitchFamily="34" charset="0"/>
                <a:sym typeface="Wingdings 3" panose="05040102010807070707" pitchFamily="18" charset="2"/>
              </a:rPr>
              <a:t></a:t>
            </a:r>
            <a:r>
              <a:rPr lang="fr-FR" altLang="fr-FR" sz="2000">
                <a:latin typeface="Calibri" panose="020F0502020204030204" pitchFamily="34" charset="0"/>
                <a:cs typeface="Calibri" panose="020F0502020204030204" pitchFamily="34" charset="0"/>
                <a:sym typeface="Wingdings" panose="05000000000000000000" pitchFamily="2" charset="2"/>
              </a:rPr>
              <a:t> </a:t>
            </a:r>
            <a:r>
              <a:rPr lang="fr-FR" altLang="fr-FR" sz="2000" i="1">
                <a:latin typeface="Calibri" panose="020F0502020204030204" pitchFamily="34" charset="0"/>
                <a:cs typeface="Calibri" panose="020F0502020204030204" pitchFamily="34" charset="0"/>
                <a:sym typeface="Wingdings" panose="05000000000000000000" pitchFamily="2" charset="2"/>
              </a:rPr>
              <a:t>profit</a:t>
            </a:r>
            <a:endParaRPr lang="fr-FR" altLang="fr-FR" sz="2000" i="1">
              <a:latin typeface="Calibri" panose="020F0502020204030204" pitchFamily="34" charset="0"/>
              <a:cs typeface="Calibri" panose="020F0502020204030204" pitchFamily="34" charset="0"/>
            </a:endParaRPr>
          </a:p>
        </p:txBody>
      </p:sp>
      <p:sp>
        <p:nvSpPr>
          <p:cNvPr id="44048" name="ZoneTexte 19">
            <a:extLst>
              <a:ext uri="{FF2B5EF4-FFF2-40B4-BE49-F238E27FC236}">
                <a16:creationId xmlns:a16="http://schemas.microsoft.com/office/drawing/2014/main" id="{E2877F35-7E09-732E-3647-D2D01A20D925}"/>
              </a:ext>
            </a:extLst>
          </p:cNvPr>
          <p:cNvSpPr txBox="1">
            <a:spLocks noChangeArrowheads="1"/>
          </p:cNvSpPr>
          <p:nvPr/>
        </p:nvSpPr>
        <p:spPr bwMode="auto">
          <a:xfrm>
            <a:off x="3975101" y="5592764"/>
            <a:ext cx="608013"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fr-FR" altLang="fr-FR" sz="6000">
                <a:solidFill>
                  <a:schemeClr val="bg1"/>
                </a:solidFill>
                <a:latin typeface="Calibri" panose="020F0502020204030204" pitchFamily="34" charset="0"/>
                <a:cs typeface="Calibri" panose="020F0502020204030204" pitchFamily="34" charset="0"/>
              </a:rPr>
              <a:t>C</a:t>
            </a:r>
            <a:endParaRPr lang="fr-FR" altLang="fr-FR" sz="9600">
              <a:solidFill>
                <a:schemeClr val="bg1"/>
              </a:solidFill>
              <a:latin typeface="Calibri" panose="020F0502020204030204" pitchFamily="34" charset="0"/>
              <a:cs typeface="Calibri" panose="020F0502020204030204" pitchFamily="34" charset="0"/>
            </a:endParaRPr>
          </a:p>
          <a:p>
            <a:pPr>
              <a:spcBef>
                <a:spcPct val="0"/>
              </a:spcBef>
              <a:buFontTx/>
              <a:buNone/>
            </a:pPr>
            <a:endParaRPr lang="fr-FR" altLang="fr-FR" sz="1800"/>
          </a:p>
        </p:txBody>
      </p:sp>
      <p:sp>
        <p:nvSpPr>
          <p:cNvPr id="44049" name="ZoneTexte 22">
            <a:extLst>
              <a:ext uri="{FF2B5EF4-FFF2-40B4-BE49-F238E27FC236}">
                <a16:creationId xmlns:a16="http://schemas.microsoft.com/office/drawing/2014/main" id="{5A18037B-14DF-0359-05B3-3E782A87E59B}"/>
              </a:ext>
            </a:extLst>
          </p:cNvPr>
          <p:cNvSpPr txBox="1">
            <a:spLocks noChangeArrowheads="1"/>
          </p:cNvSpPr>
          <p:nvPr/>
        </p:nvSpPr>
        <p:spPr bwMode="auto">
          <a:xfrm>
            <a:off x="6167438" y="5592764"/>
            <a:ext cx="6096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fr-FR" altLang="fr-FR" sz="6000">
                <a:solidFill>
                  <a:schemeClr val="bg1"/>
                </a:solidFill>
                <a:latin typeface="Calibri" panose="020F0502020204030204" pitchFamily="34" charset="0"/>
                <a:cs typeface="Calibri" panose="020F0502020204030204" pitchFamily="34" charset="0"/>
              </a:rPr>
              <a:t>v</a:t>
            </a:r>
            <a:endParaRPr lang="fr-FR" altLang="fr-FR" sz="9600">
              <a:solidFill>
                <a:schemeClr val="bg1"/>
              </a:solidFill>
              <a:latin typeface="Calibri" panose="020F0502020204030204" pitchFamily="34" charset="0"/>
              <a:cs typeface="Calibri" panose="020F0502020204030204" pitchFamily="34" charset="0"/>
            </a:endParaRPr>
          </a:p>
          <a:p>
            <a:pPr>
              <a:spcBef>
                <a:spcPct val="0"/>
              </a:spcBef>
              <a:buFontTx/>
              <a:buNone/>
            </a:pPr>
            <a:endParaRPr lang="fr-FR" altLang="fr-FR" sz="1800"/>
          </a:p>
        </p:txBody>
      </p:sp>
      <p:sp>
        <p:nvSpPr>
          <p:cNvPr id="44050" name="ZoneTexte 23">
            <a:extLst>
              <a:ext uri="{FF2B5EF4-FFF2-40B4-BE49-F238E27FC236}">
                <a16:creationId xmlns:a16="http://schemas.microsoft.com/office/drawing/2014/main" id="{5F351ABF-1C04-5280-4299-3083203710F0}"/>
              </a:ext>
            </a:extLst>
          </p:cNvPr>
          <p:cNvSpPr txBox="1">
            <a:spLocks noChangeArrowheads="1"/>
          </p:cNvSpPr>
          <p:nvPr/>
        </p:nvSpPr>
        <p:spPr bwMode="auto">
          <a:xfrm>
            <a:off x="8051800" y="5591176"/>
            <a:ext cx="781050" cy="1293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fr-FR" altLang="fr-FR" sz="6000">
                <a:solidFill>
                  <a:schemeClr val="bg1"/>
                </a:solidFill>
                <a:latin typeface="Calibri" panose="020F0502020204030204" pitchFamily="34" charset="0"/>
                <a:cs typeface="Calibri" panose="020F0502020204030204" pitchFamily="34" charset="0"/>
              </a:rPr>
              <a:t>pl</a:t>
            </a:r>
            <a:endParaRPr lang="fr-FR" altLang="fr-FR" sz="9600">
              <a:solidFill>
                <a:schemeClr val="bg1"/>
              </a:solidFill>
              <a:latin typeface="Calibri" panose="020F0502020204030204" pitchFamily="34" charset="0"/>
              <a:cs typeface="Calibri" panose="020F0502020204030204" pitchFamily="34" charset="0"/>
            </a:endParaRPr>
          </a:p>
          <a:p>
            <a:pPr>
              <a:spcBef>
                <a:spcPct val="0"/>
              </a:spcBef>
              <a:buFontTx/>
              <a:buNone/>
            </a:pPr>
            <a:endParaRPr lang="fr-FR" altLang="fr-FR" sz="18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3">
            <a:extLst>
              <a:ext uri="{FF2B5EF4-FFF2-40B4-BE49-F238E27FC236}">
                <a16:creationId xmlns:a16="http://schemas.microsoft.com/office/drawing/2014/main" id="{EF17D9C6-5F36-EA73-05F9-0261919875BB}"/>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46083" name="Text Box 4">
            <a:extLst>
              <a:ext uri="{FF2B5EF4-FFF2-40B4-BE49-F238E27FC236}">
                <a16:creationId xmlns:a16="http://schemas.microsoft.com/office/drawing/2014/main" id="{B4DBD4F4-5585-5628-E898-BF977BDD22C4}"/>
              </a:ext>
            </a:extLst>
          </p:cNvPr>
          <p:cNvSpPr txBox="1">
            <a:spLocks noChangeArrowheads="1"/>
          </p:cNvSpPr>
          <p:nvPr/>
        </p:nvSpPr>
        <p:spPr bwMode="auto">
          <a:xfrm>
            <a:off x="1127448" y="2852936"/>
            <a:ext cx="10297144"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3600" dirty="0">
                <a:solidFill>
                  <a:srgbClr val="DDDDDD"/>
                </a:solidFill>
                <a:latin typeface="Sylfaen" panose="010A0502050306030303" pitchFamily="18" charset="0"/>
              </a:rPr>
              <a:t>« Le capital est du travail mort, qui ne s'anime qu'en suçant tel un vampire du travail vivant, et qui est d'autant plus vivant qu'il en suce davantage. » </a:t>
            </a:r>
          </a:p>
        </p:txBody>
      </p:sp>
      <p:sp>
        <p:nvSpPr>
          <p:cNvPr id="46084" name="Text Box 5">
            <a:extLst>
              <a:ext uri="{FF2B5EF4-FFF2-40B4-BE49-F238E27FC236}">
                <a16:creationId xmlns:a16="http://schemas.microsoft.com/office/drawing/2014/main" id="{37AC34EA-1CDA-F091-E0A6-8F225F04BE84}"/>
              </a:ext>
            </a:extLst>
          </p:cNvPr>
          <p:cNvSpPr txBox="1">
            <a:spLocks noChangeArrowheads="1"/>
          </p:cNvSpPr>
          <p:nvPr/>
        </p:nvSpPr>
        <p:spPr bwMode="auto">
          <a:xfrm>
            <a:off x="2057401" y="304800"/>
            <a:ext cx="8107363" cy="14465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600">
                <a:solidFill>
                  <a:srgbClr val="663300"/>
                </a:solidFill>
                <a:latin typeface="Candara" panose="020E0502030303020204" pitchFamily="34" charset="0"/>
              </a:rPr>
              <a:t>Introduction à l’analyse économique</a:t>
            </a:r>
          </a:p>
          <a:p>
            <a:pPr eaLnBrk="1" hangingPunct="1">
              <a:spcBef>
                <a:spcPct val="0"/>
              </a:spcBef>
              <a:buFontTx/>
              <a:buNone/>
            </a:pPr>
            <a:r>
              <a:rPr lang="fr-FR" altLang="fr-FR" sz="2400">
                <a:solidFill>
                  <a:srgbClr val="663300"/>
                </a:solidFill>
                <a:latin typeface="Candara" panose="020E0502030303020204" pitchFamily="34" charset="0"/>
              </a:rPr>
              <a:t>4. Karl Marx</a:t>
            </a:r>
          </a:p>
          <a:p>
            <a:pPr algn="ctr" eaLnBrk="1" hangingPunct="1">
              <a:spcBef>
                <a:spcPct val="0"/>
              </a:spcBef>
              <a:buFontTx/>
              <a:buNone/>
            </a:pPr>
            <a:br>
              <a:rPr lang="fr-FR" altLang="fr-FR" sz="2400">
                <a:solidFill>
                  <a:schemeClr val="hlink"/>
                </a:solidFill>
                <a:latin typeface="Candara" panose="020E0502030303020204" pitchFamily="34" charset="0"/>
              </a:rPr>
            </a:br>
            <a:endParaRPr lang="fr-FR" altLang="fr-FR" sz="2400">
              <a:solidFill>
                <a:schemeClr val="hlink"/>
              </a:solidFill>
              <a:latin typeface="Candara" panose="020E0502030303020204" pitchFamily="34" charset="0"/>
            </a:endParaRPr>
          </a:p>
        </p:txBody>
      </p:sp>
      <p:sp>
        <p:nvSpPr>
          <p:cNvPr id="46085" name="Text Box 6">
            <a:extLst>
              <a:ext uri="{FF2B5EF4-FFF2-40B4-BE49-F238E27FC236}">
                <a16:creationId xmlns:a16="http://schemas.microsoft.com/office/drawing/2014/main" id="{00A86789-571F-CA7C-E2B2-7F42FE1C50BB}"/>
              </a:ext>
            </a:extLst>
          </p:cNvPr>
          <p:cNvSpPr txBox="1">
            <a:spLocks noChangeArrowheads="1"/>
          </p:cNvSpPr>
          <p:nvPr/>
        </p:nvSpPr>
        <p:spPr bwMode="auto">
          <a:xfrm>
            <a:off x="5410200" y="1295400"/>
            <a:ext cx="327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2400">
                <a:solidFill>
                  <a:srgbClr val="990000"/>
                </a:solidFill>
                <a:latin typeface="Candara" panose="020E0502030303020204" pitchFamily="34" charset="0"/>
              </a:rPr>
              <a:t>Karl MARX (1818 - 1883)</a:t>
            </a:r>
          </a:p>
        </p:txBody>
      </p:sp>
      <p:pic>
        <p:nvPicPr>
          <p:cNvPr id="46086" name="Picture 7" descr="Marx">
            <a:extLst>
              <a:ext uri="{FF2B5EF4-FFF2-40B4-BE49-F238E27FC236}">
                <a16:creationId xmlns:a16="http://schemas.microsoft.com/office/drawing/2014/main" id="{16C5EC99-8909-FC3B-1832-141DECDA5C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1" y="95250"/>
            <a:ext cx="1497013"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3">
            <a:extLst>
              <a:ext uri="{FF2B5EF4-FFF2-40B4-BE49-F238E27FC236}">
                <a16:creationId xmlns:a16="http://schemas.microsoft.com/office/drawing/2014/main" id="{CFBA84BA-FA9B-C824-E1BB-FF4BAF120314}"/>
              </a:ext>
            </a:extLst>
          </p:cNvPr>
          <p:cNvSpPr txBox="1">
            <a:spLocks noChangeArrowheads="1"/>
          </p:cNvSpPr>
          <p:nvPr/>
        </p:nvSpPr>
        <p:spPr bwMode="auto">
          <a:xfrm>
            <a:off x="1981200" y="381001"/>
            <a:ext cx="82804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fr-FR" altLang="fr-FR" sz="2400">
                <a:solidFill>
                  <a:schemeClr val="bg1"/>
                </a:solidFill>
                <a:latin typeface="Candara" panose="020E0502030303020204" pitchFamily="34" charset="0"/>
              </a:rPr>
              <a:t>Partie 4</a:t>
            </a:r>
          </a:p>
          <a:p>
            <a:pPr algn="ctr" eaLnBrk="1" hangingPunct="1">
              <a:spcBef>
                <a:spcPct val="0"/>
              </a:spcBef>
              <a:buFontTx/>
              <a:buNone/>
            </a:pPr>
            <a:r>
              <a:rPr lang="fr-FR" altLang="fr-FR" sz="3600" b="1">
                <a:solidFill>
                  <a:schemeClr val="bg1"/>
                </a:solidFill>
                <a:latin typeface="Candara" panose="020E0502030303020204" pitchFamily="34" charset="0"/>
              </a:rPr>
              <a:t>Karl Marx</a:t>
            </a:r>
          </a:p>
        </p:txBody>
      </p:sp>
      <p:sp>
        <p:nvSpPr>
          <p:cNvPr id="48131" name="Text Box 4">
            <a:extLst>
              <a:ext uri="{FF2B5EF4-FFF2-40B4-BE49-F238E27FC236}">
                <a16:creationId xmlns:a16="http://schemas.microsoft.com/office/drawing/2014/main" id="{4BDC84C2-07CA-CDAF-BB2A-14AE8F363C15}"/>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48132" name="Text Box 5">
            <a:extLst>
              <a:ext uri="{FF2B5EF4-FFF2-40B4-BE49-F238E27FC236}">
                <a16:creationId xmlns:a16="http://schemas.microsoft.com/office/drawing/2014/main" id="{27C269CD-FFFF-B260-042A-14CAC9866068}"/>
              </a:ext>
            </a:extLst>
          </p:cNvPr>
          <p:cNvSpPr txBox="1">
            <a:spLocks noChangeArrowheads="1"/>
          </p:cNvSpPr>
          <p:nvPr/>
        </p:nvSpPr>
        <p:spPr bwMode="auto">
          <a:xfrm>
            <a:off x="1905000" y="2014538"/>
            <a:ext cx="8153400" cy="4032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AutoNum type="arabicPeriod"/>
            </a:pPr>
            <a:r>
              <a:rPr lang="fr-FR" altLang="fr-FR" b="1">
                <a:solidFill>
                  <a:srgbClr val="990000"/>
                </a:solidFill>
                <a:latin typeface="Candara" panose="020E0502030303020204" pitchFamily="34" charset="0"/>
              </a:rPr>
              <a:t> Le matérialisme historique</a:t>
            </a:r>
          </a:p>
          <a:p>
            <a:pPr eaLnBrk="1" hangingPunct="1">
              <a:spcBef>
                <a:spcPct val="0"/>
              </a:spcBef>
              <a:buFontTx/>
              <a:buAutoNum type="arabicPeriod"/>
            </a:pPr>
            <a:r>
              <a:rPr lang="fr-FR" altLang="fr-FR" b="1">
                <a:solidFill>
                  <a:srgbClr val="FFFF66"/>
                </a:solidFill>
                <a:latin typeface="Candara" panose="020E0502030303020204" pitchFamily="34" charset="0"/>
                <a:cs typeface="Times New Roman" panose="02020603050405020304" pitchFamily="18" charset="0"/>
              </a:rPr>
              <a:t> Valeur et plus-value</a:t>
            </a:r>
            <a:br>
              <a:rPr lang="fr-FR" altLang="fr-FR" b="1">
                <a:solidFill>
                  <a:srgbClr val="FFFF66"/>
                </a:solidFill>
                <a:latin typeface="Candara" panose="020E0502030303020204" pitchFamily="34" charset="0"/>
                <a:cs typeface="Times New Roman" panose="02020603050405020304" pitchFamily="18" charset="0"/>
              </a:rPr>
            </a:br>
            <a:r>
              <a:rPr lang="fr-FR" altLang="fr-FR" b="1">
                <a:solidFill>
                  <a:srgbClr val="FFFF66"/>
                </a:solidFill>
                <a:latin typeface="Candara" panose="020E0502030303020204" pitchFamily="34" charset="0"/>
                <a:cs typeface="Times New Roman" panose="02020603050405020304" pitchFamily="18" charset="0"/>
              </a:rPr>
              <a:t> </a:t>
            </a:r>
            <a:r>
              <a:rPr lang="fr-FR" altLang="fr-FR" sz="2400" b="1">
                <a:solidFill>
                  <a:srgbClr val="990000"/>
                </a:solidFill>
                <a:latin typeface="Century Gothic" panose="020B0502020202020204" pitchFamily="34" charset="0"/>
                <a:cs typeface="Times New Roman" panose="02020603050405020304" pitchFamily="18" charset="0"/>
              </a:rPr>
              <a:t>1. La valeur, une forme sociale</a:t>
            </a:r>
            <a:br>
              <a:rPr lang="fr-FR" altLang="fr-FR" sz="2400" b="1">
                <a:solidFill>
                  <a:srgbClr val="990000"/>
                </a:solidFill>
                <a:latin typeface="Century Gothic" panose="020B0502020202020204" pitchFamily="34" charset="0"/>
                <a:cs typeface="Times New Roman" panose="02020603050405020304" pitchFamily="18" charset="0"/>
              </a:rPr>
            </a:br>
            <a:r>
              <a:rPr lang="fr-FR" altLang="fr-FR" sz="2400" b="1">
                <a:solidFill>
                  <a:srgbClr val="990000"/>
                </a:solidFill>
                <a:latin typeface="Century Gothic" panose="020B0502020202020204" pitchFamily="34" charset="0"/>
                <a:cs typeface="Times New Roman" panose="02020603050405020304" pitchFamily="18" charset="0"/>
              </a:rPr>
              <a:t> 2. La force de travail et la plus-value</a:t>
            </a:r>
            <a:br>
              <a:rPr lang="fr-FR" altLang="fr-FR" sz="2400" b="1">
                <a:solidFill>
                  <a:srgbClr val="990000"/>
                </a:solidFill>
                <a:latin typeface="Century Gothic" panose="020B0502020202020204" pitchFamily="34" charset="0"/>
                <a:cs typeface="Times New Roman" panose="02020603050405020304" pitchFamily="18" charset="0"/>
              </a:rPr>
            </a:br>
            <a:r>
              <a:rPr lang="fr-FR" altLang="fr-FR" sz="2400" b="1">
                <a:solidFill>
                  <a:srgbClr val="990000"/>
                </a:solidFill>
                <a:latin typeface="Century Gothic" panose="020B0502020202020204" pitchFamily="34" charset="0"/>
                <a:cs typeface="Times New Roman" panose="02020603050405020304" pitchFamily="18" charset="0"/>
              </a:rPr>
              <a:t> </a:t>
            </a:r>
            <a:r>
              <a:rPr lang="fr-FR" altLang="fr-FR" sz="2400" b="1">
                <a:solidFill>
                  <a:srgbClr val="FFFF66"/>
                </a:solidFill>
                <a:latin typeface="Century Gothic" panose="020B0502020202020204" pitchFamily="34" charset="0"/>
                <a:cs typeface="Times New Roman" panose="02020603050405020304" pitchFamily="18" charset="0"/>
              </a:rPr>
              <a:t>3. Le capital assoiffé de plus-value</a:t>
            </a:r>
            <a:br>
              <a:rPr lang="fr-FR" altLang="fr-FR" sz="2400" b="1">
                <a:solidFill>
                  <a:srgbClr val="990000"/>
                </a:solidFill>
                <a:latin typeface="Century Gothic" panose="020B0502020202020204" pitchFamily="34" charset="0"/>
                <a:cs typeface="Times New Roman" panose="02020603050405020304" pitchFamily="18" charset="0"/>
              </a:rPr>
            </a:br>
            <a:r>
              <a:rPr lang="fr-FR" altLang="fr-FR" sz="2400" b="1">
                <a:solidFill>
                  <a:srgbClr val="990000"/>
                </a:solidFill>
                <a:latin typeface="Century Gothic" panose="020B0502020202020204" pitchFamily="34" charset="0"/>
                <a:cs typeface="Times New Roman" panose="02020603050405020304" pitchFamily="18" charset="0"/>
              </a:rPr>
              <a:t> 4. Théories de la valeur, théories de la répartition</a:t>
            </a:r>
            <a:br>
              <a:rPr lang="fr-FR" altLang="fr-FR" sz="2400" b="1">
                <a:solidFill>
                  <a:srgbClr val="990000"/>
                </a:solidFill>
                <a:latin typeface="Century Gothic" panose="020B0502020202020204" pitchFamily="34" charset="0"/>
                <a:cs typeface="Times New Roman" panose="02020603050405020304" pitchFamily="18" charset="0"/>
              </a:rPr>
            </a:br>
            <a:r>
              <a:rPr lang="fr-FR" altLang="fr-FR" sz="2400" b="1">
                <a:solidFill>
                  <a:srgbClr val="990000"/>
                </a:solidFill>
                <a:latin typeface="Century Gothic" panose="020B0502020202020204" pitchFamily="34" charset="0"/>
                <a:cs typeface="Times New Roman" panose="02020603050405020304" pitchFamily="18" charset="0"/>
              </a:rPr>
              <a:t> 5. Capitalisme et communisme63</a:t>
            </a:r>
            <a:endParaRPr lang="fr-FR" altLang="fr-FR" b="1">
              <a:solidFill>
                <a:srgbClr val="990000"/>
              </a:solidFill>
              <a:latin typeface="Candara" panose="020E0502030303020204" pitchFamily="34" charset="0"/>
              <a:cs typeface="Times New Roman" panose="02020603050405020304" pitchFamily="18" charset="0"/>
            </a:endParaRPr>
          </a:p>
          <a:p>
            <a:pPr eaLnBrk="1" hangingPunct="1">
              <a:spcBef>
                <a:spcPct val="0"/>
              </a:spcBef>
              <a:buFontTx/>
              <a:buNone/>
            </a:pPr>
            <a:r>
              <a:rPr lang="fr-FR" altLang="fr-FR" b="1">
                <a:solidFill>
                  <a:srgbClr val="990000"/>
                </a:solidFill>
                <a:latin typeface="Candara" panose="020E0502030303020204" pitchFamily="34" charset="0"/>
                <a:cs typeface="Times New Roman" panose="02020603050405020304" pitchFamily="18" charset="0"/>
              </a:rPr>
              <a:t>3. Les crises</a:t>
            </a:r>
          </a:p>
          <a:p>
            <a:pPr eaLnBrk="1" hangingPunct="1">
              <a:spcBef>
                <a:spcPct val="0"/>
              </a:spcBef>
              <a:buFontTx/>
              <a:buNone/>
            </a:pPr>
            <a:r>
              <a:rPr lang="fr-FR" altLang="fr-FR" b="1">
                <a:solidFill>
                  <a:srgbClr val="990000"/>
                </a:solidFill>
                <a:latin typeface="Candara" panose="020E0502030303020204" pitchFamily="34" charset="0"/>
                <a:cs typeface="Times New Roman" panose="02020603050405020304" pitchFamily="18" charset="0"/>
              </a:rPr>
              <a:t>4. La baisse tendancielle du taux de profit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3">
            <a:extLst>
              <a:ext uri="{FF2B5EF4-FFF2-40B4-BE49-F238E27FC236}">
                <a16:creationId xmlns:a16="http://schemas.microsoft.com/office/drawing/2014/main" id="{43F2417E-889F-F82A-C917-7AD13153A899}"/>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50179" name="Text Box 5">
            <a:extLst>
              <a:ext uri="{FF2B5EF4-FFF2-40B4-BE49-F238E27FC236}">
                <a16:creationId xmlns:a16="http://schemas.microsoft.com/office/drawing/2014/main" id="{71A1527F-E815-39CF-9BC1-05ABCD93824E}"/>
              </a:ext>
            </a:extLst>
          </p:cNvPr>
          <p:cNvSpPr txBox="1">
            <a:spLocks noChangeArrowheads="1"/>
          </p:cNvSpPr>
          <p:nvPr/>
        </p:nvSpPr>
        <p:spPr bwMode="auto">
          <a:xfrm>
            <a:off x="2057401" y="304800"/>
            <a:ext cx="8107363" cy="14465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600">
                <a:solidFill>
                  <a:srgbClr val="663300"/>
                </a:solidFill>
                <a:latin typeface="Candara" panose="020E0502030303020204" pitchFamily="34" charset="0"/>
              </a:rPr>
              <a:t>Introduction à l’analyse économique</a:t>
            </a:r>
          </a:p>
          <a:p>
            <a:pPr eaLnBrk="1" hangingPunct="1">
              <a:spcBef>
                <a:spcPct val="0"/>
              </a:spcBef>
              <a:buFontTx/>
              <a:buNone/>
            </a:pPr>
            <a:r>
              <a:rPr lang="fr-FR" altLang="fr-FR" sz="2400">
                <a:solidFill>
                  <a:srgbClr val="663300"/>
                </a:solidFill>
                <a:latin typeface="Candara" panose="020E0502030303020204" pitchFamily="34" charset="0"/>
              </a:rPr>
              <a:t>4. Karl Marx</a:t>
            </a:r>
          </a:p>
          <a:p>
            <a:pPr algn="ctr" eaLnBrk="1" hangingPunct="1">
              <a:spcBef>
                <a:spcPct val="0"/>
              </a:spcBef>
              <a:buFontTx/>
              <a:buNone/>
            </a:pPr>
            <a:br>
              <a:rPr lang="fr-FR" altLang="fr-FR" sz="2400">
                <a:solidFill>
                  <a:schemeClr val="hlink"/>
                </a:solidFill>
                <a:latin typeface="Candara" panose="020E0502030303020204" pitchFamily="34" charset="0"/>
              </a:rPr>
            </a:br>
            <a:endParaRPr lang="fr-FR" altLang="fr-FR" sz="2400">
              <a:solidFill>
                <a:schemeClr val="hlink"/>
              </a:solidFill>
              <a:latin typeface="Candara" panose="020E0502030303020204" pitchFamily="34" charset="0"/>
            </a:endParaRPr>
          </a:p>
        </p:txBody>
      </p:sp>
      <p:sp>
        <p:nvSpPr>
          <p:cNvPr id="50180" name="Text Box 6">
            <a:extLst>
              <a:ext uri="{FF2B5EF4-FFF2-40B4-BE49-F238E27FC236}">
                <a16:creationId xmlns:a16="http://schemas.microsoft.com/office/drawing/2014/main" id="{D7BA3A11-DD7C-A5A1-272B-081BBED45A07}"/>
              </a:ext>
            </a:extLst>
          </p:cNvPr>
          <p:cNvSpPr txBox="1">
            <a:spLocks noChangeArrowheads="1"/>
          </p:cNvSpPr>
          <p:nvPr/>
        </p:nvSpPr>
        <p:spPr bwMode="auto">
          <a:xfrm>
            <a:off x="5410200" y="1295400"/>
            <a:ext cx="327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2400">
                <a:solidFill>
                  <a:srgbClr val="990000"/>
                </a:solidFill>
                <a:latin typeface="Candara" panose="020E0502030303020204" pitchFamily="34" charset="0"/>
              </a:rPr>
              <a:t>Karl MARX (1818 - 1883)</a:t>
            </a:r>
          </a:p>
        </p:txBody>
      </p:sp>
      <p:pic>
        <p:nvPicPr>
          <p:cNvPr id="50181" name="Picture 7" descr="Marx">
            <a:extLst>
              <a:ext uri="{FF2B5EF4-FFF2-40B4-BE49-F238E27FC236}">
                <a16:creationId xmlns:a16="http://schemas.microsoft.com/office/drawing/2014/main" id="{FA834BDD-8D0A-1C2B-B4ED-AD5F4158C3D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1" y="95250"/>
            <a:ext cx="1497013"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11E7E1DE-7293-E599-CE04-038C3240F89B}"/>
              </a:ext>
            </a:extLst>
          </p:cNvPr>
          <p:cNvSpPr/>
          <p:nvPr/>
        </p:nvSpPr>
        <p:spPr>
          <a:xfrm>
            <a:off x="2855914" y="3284539"/>
            <a:ext cx="2841625" cy="649287"/>
          </a:xfrm>
          <a:prstGeom prst="rect">
            <a:avLst/>
          </a:prstGeom>
          <a:solidFill>
            <a:srgbClr val="99CC0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000" dirty="0">
                <a:solidFill>
                  <a:schemeClr val="tx1"/>
                </a:solidFill>
                <a:latin typeface="Calibri" panose="020F0502020204030204" pitchFamily="34" charset="0"/>
                <a:cs typeface="Calibri" panose="020F0502020204030204" pitchFamily="34" charset="0"/>
              </a:rPr>
              <a:t>Amortissements + CI</a:t>
            </a:r>
          </a:p>
        </p:txBody>
      </p:sp>
      <p:sp>
        <p:nvSpPr>
          <p:cNvPr id="12" name="Rectangle 11">
            <a:extLst>
              <a:ext uri="{FF2B5EF4-FFF2-40B4-BE49-F238E27FC236}">
                <a16:creationId xmlns:a16="http://schemas.microsoft.com/office/drawing/2014/main" id="{8C1E8722-9DA4-0309-DA06-54B6B411CEBE}"/>
              </a:ext>
            </a:extLst>
          </p:cNvPr>
          <p:cNvSpPr/>
          <p:nvPr/>
        </p:nvSpPr>
        <p:spPr>
          <a:xfrm>
            <a:off x="5697539" y="3284539"/>
            <a:ext cx="3711575" cy="6492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6" name="Rectangle 5">
            <a:extLst>
              <a:ext uri="{FF2B5EF4-FFF2-40B4-BE49-F238E27FC236}">
                <a16:creationId xmlns:a16="http://schemas.microsoft.com/office/drawing/2014/main" id="{13BB37FF-EE97-EDF2-94DE-1A7B03B4EF4C}"/>
              </a:ext>
            </a:extLst>
          </p:cNvPr>
          <p:cNvSpPr/>
          <p:nvPr/>
        </p:nvSpPr>
        <p:spPr>
          <a:xfrm>
            <a:off x="5664201" y="3284539"/>
            <a:ext cx="1655763" cy="649287"/>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000" dirty="0">
                <a:solidFill>
                  <a:schemeClr val="tx1"/>
                </a:solidFill>
                <a:latin typeface="Calibri" panose="020F0502020204030204" pitchFamily="34" charset="0"/>
                <a:cs typeface="Calibri" panose="020F0502020204030204" pitchFamily="34" charset="0"/>
              </a:rPr>
              <a:t>Salaire</a:t>
            </a:r>
          </a:p>
        </p:txBody>
      </p:sp>
      <p:sp>
        <p:nvSpPr>
          <p:cNvPr id="50185" name="ZoneTexte 8">
            <a:extLst>
              <a:ext uri="{FF2B5EF4-FFF2-40B4-BE49-F238E27FC236}">
                <a16:creationId xmlns:a16="http://schemas.microsoft.com/office/drawing/2014/main" id="{F395EE99-16CF-89C8-013E-461B884803A6}"/>
              </a:ext>
            </a:extLst>
          </p:cNvPr>
          <p:cNvSpPr txBox="1">
            <a:spLocks noChangeArrowheads="1"/>
          </p:cNvSpPr>
          <p:nvPr/>
        </p:nvSpPr>
        <p:spPr bwMode="auto">
          <a:xfrm>
            <a:off x="7535863" y="3402013"/>
            <a:ext cx="16557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FontTx/>
              <a:buNone/>
            </a:pPr>
            <a:r>
              <a:rPr lang="fr-FR" altLang="fr-FR" sz="2000">
                <a:latin typeface="Calibri" panose="020F0502020204030204" pitchFamily="34" charset="0"/>
                <a:cs typeface="Calibri" panose="020F0502020204030204" pitchFamily="34" charset="0"/>
              </a:rPr>
              <a:t>Plus-value</a:t>
            </a:r>
          </a:p>
        </p:txBody>
      </p:sp>
      <p:sp>
        <p:nvSpPr>
          <p:cNvPr id="50186" name="ZoneTexte 3">
            <a:extLst>
              <a:ext uri="{FF2B5EF4-FFF2-40B4-BE49-F238E27FC236}">
                <a16:creationId xmlns:a16="http://schemas.microsoft.com/office/drawing/2014/main" id="{7164F663-76FD-C488-4546-920366CCEA00}"/>
              </a:ext>
            </a:extLst>
          </p:cNvPr>
          <p:cNvSpPr txBox="1">
            <a:spLocks noChangeArrowheads="1"/>
          </p:cNvSpPr>
          <p:nvPr/>
        </p:nvSpPr>
        <p:spPr bwMode="auto">
          <a:xfrm>
            <a:off x="2065339" y="2133601"/>
            <a:ext cx="80994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fr-FR" altLang="fr-FR" sz="2400" b="1">
                <a:solidFill>
                  <a:srgbClr val="FFFF00"/>
                </a:solidFill>
                <a:latin typeface="Calibri" panose="020F0502020204030204" pitchFamily="34" charset="0"/>
                <a:cs typeface="Calibri" panose="020F0502020204030204" pitchFamily="34" charset="0"/>
              </a:rPr>
              <a:t>La plus-value absolue : </a:t>
            </a:r>
            <a:br>
              <a:rPr lang="fr-FR" altLang="fr-FR" sz="2400" b="1">
                <a:solidFill>
                  <a:srgbClr val="FFFF00"/>
                </a:solidFill>
                <a:latin typeface="Calibri" panose="020F0502020204030204" pitchFamily="34" charset="0"/>
                <a:cs typeface="Calibri" panose="020F0502020204030204" pitchFamily="34" charset="0"/>
              </a:rPr>
            </a:br>
            <a:r>
              <a:rPr lang="fr-FR" altLang="fr-FR" sz="2400">
                <a:solidFill>
                  <a:schemeClr val="bg1"/>
                </a:solidFill>
                <a:latin typeface="Calibri" panose="020F0502020204030204" pitchFamily="34" charset="0"/>
                <a:cs typeface="Calibri" panose="020F0502020204030204" pitchFamily="34" charset="0"/>
              </a:rPr>
              <a:t>1. L’augmentation de la journée de travail</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 Box 3">
            <a:extLst>
              <a:ext uri="{FF2B5EF4-FFF2-40B4-BE49-F238E27FC236}">
                <a16:creationId xmlns:a16="http://schemas.microsoft.com/office/drawing/2014/main" id="{710DDAC9-5DE2-F05D-F0EA-B8FEA1AA2478}"/>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52227" name="Text Box 5">
            <a:extLst>
              <a:ext uri="{FF2B5EF4-FFF2-40B4-BE49-F238E27FC236}">
                <a16:creationId xmlns:a16="http://schemas.microsoft.com/office/drawing/2014/main" id="{F9F67801-24C6-2A74-3102-9A306DE5F5F9}"/>
              </a:ext>
            </a:extLst>
          </p:cNvPr>
          <p:cNvSpPr txBox="1">
            <a:spLocks noChangeArrowheads="1"/>
          </p:cNvSpPr>
          <p:nvPr/>
        </p:nvSpPr>
        <p:spPr bwMode="auto">
          <a:xfrm>
            <a:off x="2057401" y="304800"/>
            <a:ext cx="8107363" cy="14465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600">
                <a:solidFill>
                  <a:srgbClr val="663300"/>
                </a:solidFill>
                <a:latin typeface="Candara" panose="020E0502030303020204" pitchFamily="34" charset="0"/>
              </a:rPr>
              <a:t>Introduction à l’analyse économique</a:t>
            </a:r>
          </a:p>
          <a:p>
            <a:pPr eaLnBrk="1" hangingPunct="1">
              <a:spcBef>
                <a:spcPct val="0"/>
              </a:spcBef>
              <a:buFontTx/>
              <a:buNone/>
            </a:pPr>
            <a:r>
              <a:rPr lang="fr-FR" altLang="fr-FR" sz="2400">
                <a:solidFill>
                  <a:srgbClr val="663300"/>
                </a:solidFill>
                <a:latin typeface="Candara" panose="020E0502030303020204" pitchFamily="34" charset="0"/>
              </a:rPr>
              <a:t>4. Karl Marx</a:t>
            </a:r>
          </a:p>
          <a:p>
            <a:pPr algn="ctr" eaLnBrk="1" hangingPunct="1">
              <a:spcBef>
                <a:spcPct val="0"/>
              </a:spcBef>
              <a:buFontTx/>
              <a:buNone/>
            </a:pPr>
            <a:br>
              <a:rPr lang="fr-FR" altLang="fr-FR" sz="2400">
                <a:solidFill>
                  <a:schemeClr val="hlink"/>
                </a:solidFill>
                <a:latin typeface="Candara" panose="020E0502030303020204" pitchFamily="34" charset="0"/>
              </a:rPr>
            </a:br>
            <a:endParaRPr lang="fr-FR" altLang="fr-FR" sz="2400">
              <a:solidFill>
                <a:schemeClr val="hlink"/>
              </a:solidFill>
              <a:latin typeface="Candara" panose="020E0502030303020204" pitchFamily="34" charset="0"/>
            </a:endParaRPr>
          </a:p>
        </p:txBody>
      </p:sp>
      <p:sp>
        <p:nvSpPr>
          <p:cNvPr id="52228" name="Text Box 6">
            <a:extLst>
              <a:ext uri="{FF2B5EF4-FFF2-40B4-BE49-F238E27FC236}">
                <a16:creationId xmlns:a16="http://schemas.microsoft.com/office/drawing/2014/main" id="{670D2FBA-82E3-F712-6ED3-35F2FA34180D}"/>
              </a:ext>
            </a:extLst>
          </p:cNvPr>
          <p:cNvSpPr txBox="1">
            <a:spLocks noChangeArrowheads="1"/>
          </p:cNvSpPr>
          <p:nvPr/>
        </p:nvSpPr>
        <p:spPr bwMode="auto">
          <a:xfrm>
            <a:off x="5410200" y="1295400"/>
            <a:ext cx="327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2400">
                <a:solidFill>
                  <a:srgbClr val="990000"/>
                </a:solidFill>
                <a:latin typeface="Candara" panose="020E0502030303020204" pitchFamily="34" charset="0"/>
              </a:rPr>
              <a:t>Karl MARX (1818 - 1883)</a:t>
            </a:r>
          </a:p>
        </p:txBody>
      </p:sp>
      <p:pic>
        <p:nvPicPr>
          <p:cNvPr id="52229" name="Picture 7" descr="Marx">
            <a:extLst>
              <a:ext uri="{FF2B5EF4-FFF2-40B4-BE49-F238E27FC236}">
                <a16:creationId xmlns:a16="http://schemas.microsoft.com/office/drawing/2014/main" id="{139AED5A-E7FB-E041-0B1E-2F8BB7EECD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1" y="95250"/>
            <a:ext cx="1497013"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492DF2E6-3672-F2C5-1981-8B92D81AF799}"/>
              </a:ext>
            </a:extLst>
          </p:cNvPr>
          <p:cNvSpPr/>
          <p:nvPr/>
        </p:nvSpPr>
        <p:spPr>
          <a:xfrm>
            <a:off x="2855914" y="3284539"/>
            <a:ext cx="2841625" cy="649287"/>
          </a:xfrm>
          <a:prstGeom prst="rect">
            <a:avLst/>
          </a:prstGeom>
          <a:solidFill>
            <a:srgbClr val="99CC0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000" dirty="0">
                <a:solidFill>
                  <a:schemeClr val="tx1"/>
                </a:solidFill>
                <a:latin typeface="Calibri" panose="020F0502020204030204" pitchFamily="34" charset="0"/>
                <a:cs typeface="Calibri" panose="020F0502020204030204" pitchFamily="34" charset="0"/>
              </a:rPr>
              <a:t>Amortissements + CI</a:t>
            </a:r>
          </a:p>
        </p:txBody>
      </p:sp>
      <p:sp>
        <p:nvSpPr>
          <p:cNvPr id="12" name="Rectangle 11">
            <a:extLst>
              <a:ext uri="{FF2B5EF4-FFF2-40B4-BE49-F238E27FC236}">
                <a16:creationId xmlns:a16="http://schemas.microsoft.com/office/drawing/2014/main" id="{A6130DB8-7DCD-0C29-0C8A-D10B3BF1241C}"/>
              </a:ext>
            </a:extLst>
          </p:cNvPr>
          <p:cNvSpPr/>
          <p:nvPr/>
        </p:nvSpPr>
        <p:spPr>
          <a:xfrm>
            <a:off x="5697538" y="3284539"/>
            <a:ext cx="4430712" cy="6492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6" name="Rectangle 5">
            <a:extLst>
              <a:ext uri="{FF2B5EF4-FFF2-40B4-BE49-F238E27FC236}">
                <a16:creationId xmlns:a16="http://schemas.microsoft.com/office/drawing/2014/main" id="{6A03DF1B-10D3-2B08-39E0-C143A2198A43}"/>
              </a:ext>
            </a:extLst>
          </p:cNvPr>
          <p:cNvSpPr/>
          <p:nvPr/>
        </p:nvSpPr>
        <p:spPr>
          <a:xfrm>
            <a:off x="5664201" y="3284539"/>
            <a:ext cx="1655763" cy="649287"/>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000" dirty="0">
                <a:solidFill>
                  <a:schemeClr val="tx1"/>
                </a:solidFill>
                <a:latin typeface="Calibri" panose="020F0502020204030204" pitchFamily="34" charset="0"/>
                <a:cs typeface="Calibri" panose="020F0502020204030204" pitchFamily="34" charset="0"/>
              </a:rPr>
              <a:t>Salaire</a:t>
            </a:r>
          </a:p>
        </p:txBody>
      </p:sp>
      <p:sp>
        <p:nvSpPr>
          <p:cNvPr id="52233" name="ZoneTexte 8">
            <a:extLst>
              <a:ext uri="{FF2B5EF4-FFF2-40B4-BE49-F238E27FC236}">
                <a16:creationId xmlns:a16="http://schemas.microsoft.com/office/drawing/2014/main" id="{54D633F0-9A67-EDB1-AE1A-0A364F42BE56}"/>
              </a:ext>
            </a:extLst>
          </p:cNvPr>
          <p:cNvSpPr txBox="1">
            <a:spLocks noChangeArrowheads="1"/>
          </p:cNvSpPr>
          <p:nvPr/>
        </p:nvSpPr>
        <p:spPr bwMode="auto">
          <a:xfrm>
            <a:off x="7535863" y="3402013"/>
            <a:ext cx="16557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FontTx/>
              <a:buNone/>
            </a:pPr>
            <a:r>
              <a:rPr lang="fr-FR" altLang="fr-FR" sz="2000">
                <a:latin typeface="Calibri" panose="020F0502020204030204" pitchFamily="34" charset="0"/>
                <a:cs typeface="Calibri" panose="020F0502020204030204" pitchFamily="34" charset="0"/>
              </a:rPr>
              <a:t>Plus-value</a:t>
            </a:r>
          </a:p>
        </p:txBody>
      </p:sp>
      <p:sp>
        <p:nvSpPr>
          <p:cNvPr id="52234" name="ZoneTexte 3">
            <a:extLst>
              <a:ext uri="{FF2B5EF4-FFF2-40B4-BE49-F238E27FC236}">
                <a16:creationId xmlns:a16="http://schemas.microsoft.com/office/drawing/2014/main" id="{08D2597F-8DE9-5312-4482-EEFA22A86844}"/>
              </a:ext>
            </a:extLst>
          </p:cNvPr>
          <p:cNvSpPr txBox="1">
            <a:spLocks noChangeArrowheads="1"/>
          </p:cNvSpPr>
          <p:nvPr/>
        </p:nvSpPr>
        <p:spPr bwMode="auto">
          <a:xfrm>
            <a:off x="2065339" y="2133601"/>
            <a:ext cx="80994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fr-FR" altLang="fr-FR" sz="2400" b="1">
                <a:solidFill>
                  <a:srgbClr val="FFFF00"/>
                </a:solidFill>
                <a:latin typeface="Calibri" panose="020F0502020204030204" pitchFamily="34" charset="0"/>
                <a:cs typeface="Calibri" panose="020F0502020204030204" pitchFamily="34" charset="0"/>
              </a:rPr>
              <a:t>La plus-value absolue : </a:t>
            </a:r>
            <a:br>
              <a:rPr lang="fr-FR" altLang="fr-FR" sz="2400" b="1">
                <a:solidFill>
                  <a:srgbClr val="FFFF00"/>
                </a:solidFill>
                <a:latin typeface="Calibri" panose="020F0502020204030204" pitchFamily="34" charset="0"/>
                <a:cs typeface="Calibri" panose="020F0502020204030204" pitchFamily="34" charset="0"/>
              </a:rPr>
            </a:br>
            <a:r>
              <a:rPr lang="fr-FR" altLang="fr-FR" sz="2400">
                <a:solidFill>
                  <a:schemeClr val="bg1"/>
                </a:solidFill>
                <a:latin typeface="Calibri" panose="020F0502020204030204" pitchFamily="34" charset="0"/>
                <a:cs typeface="Calibri" panose="020F0502020204030204" pitchFamily="34" charset="0"/>
              </a:rPr>
              <a:t>1. L’augmentation de la journée de travail</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ext Box 3">
            <a:extLst>
              <a:ext uri="{FF2B5EF4-FFF2-40B4-BE49-F238E27FC236}">
                <a16:creationId xmlns:a16="http://schemas.microsoft.com/office/drawing/2014/main" id="{E455C657-92DB-3E5D-C4CF-D0EA5226E6B0}"/>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54275" name="Text Box 5">
            <a:extLst>
              <a:ext uri="{FF2B5EF4-FFF2-40B4-BE49-F238E27FC236}">
                <a16:creationId xmlns:a16="http://schemas.microsoft.com/office/drawing/2014/main" id="{08D882B0-C95E-DB5E-40DF-6AD74DCA2C81}"/>
              </a:ext>
            </a:extLst>
          </p:cNvPr>
          <p:cNvSpPr txBox="1">
            <a:spLocks noChangeArrowheads="1"/>
          </p:cNvSpPr>
          <p:nvPr/>
        </p:nvSpPr>
        <p:spPr bwMode="auto">
          <a:xfrm>
            <a:off x="2057401" y="304800"/>
            <a:ext cx="8107363" cy="14465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600">
                <a:solidFill>
                  <a:srgbClr val="663300"/>
                </a:solidFill>
                <a:latin typeface="Candara" panose="020E0502030303020204" pitchFamily="34" charset="0"/>
              </a:rPr>
              <a:t>Introduction à l’analyse économique</a:t>
            </a:r>
          </a:p>
          <a:p>
            <a:pPr eaLnBrk="1" hangingPunct="1">
              <a:spcBef>
                <a:spcPct val="0"/>
              </a:spcBef>
              <a:buFontTx/>
              <a:buNone/>
            </a:pPr>
            <a:r>
              <a:rPr lang="fr-FR" altLang="fr-FR" sz="2400">
                <a:solidFill>
                  <a:srgbClr val="663300"/>
                </a:solidFill>
                <a:latin typeface="Candara" panose="020E0502030303020204" pitchFamily="34" charset="0"/>
              </a:rPr>
              <a:t>4. Karl Marx</a:t>
            </a:r>
          </a:p>
          <a:p>
            <a:pPr algn="ctr" eaLnBrk="1" hangingPunct="1">
              <a:spcBef>
                <a:spcPct val="0"/>
              </a:spcBef>
              <a:buFontTx/>
              <a:buNone/>
            </a:pPr>
            <a:br>
              <a:rPr lang="fr-FR" altLang="fr-FR" sz="2400">
                <a:solidFill>
                  <a:schemeClr val="hlink"/>
                </a:solidFill>
                <a:latin typeface="Candara" panose="020E0502030303020204" pitchFamily="34" charset="0"/>
              </a:rPr>
            </a:br>
            <a:endParaRPr lang="fr-FR" altLang="fr-FR" sz="2400">
              <a:solidFill>
                <a:schemeClr val="hlink"/>
              </a:solidFill>
              <a:latin typeface="Candara" panose="020E0502030303020204" pitchFamily="34" charset="0"/>
            </a:endParaRPr>
          </a:p>
        </p:txBody>
      </p:sp>
      <p:sp>
        <p:nvSpPr>
          <p:cNvPr id="54276" name="Text Box 6">
            <a:extLst>
              <a:ext uri="{FF2B5EF4-FFF2-40B4-BE49-F238E27FC236}">
                <a16:creationId xmlns:a16="http://schemas.microsoft.com/office/drawing/2014/main" id="{F9648D23-4AE9-97C6-0E51-E9761404D4A5}"/>
              </a:ext>
            </a:extLst>
          </p:cNvPr>
          <p:cNvSpPr txBox="1">
            <a:spLocks noChangeArrowheads="1"/>
          </p:cNvSpPr>
          <p:nvPr/>
        </p:nvSpPr>
        <p:spPr bwMode="auto">
          <a:xfrm>
            <a:off x="5410200" y="1295400"/>
            <a:ext cx="327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2400">
                <a:solidFill>
                  <a:srgbClr val="990000"/>
                </a:solidFill>
                <a:latin typeface="Candara" panose="020E0502030303020204" pitchFamily="34" charset="0"/>
              </a:rPr>
              <a:t>Karl MARX (1818 - 1883)</a:t>
            </a:r>
          </a:p>
        </p:txBody>
      </p:sp>
      <p:pic>
        <p:nvPicPr>
          <p:cNvPr id="54277" name="Picture 7" descr="Marx">
            <a:extLst>
              <a:ext uri="{FF2B5EF4-FFF2-40B4-BE49-F238E27FC236}">
                <a16:creationId xmlns:a16="http://schemas.microsoft.com/office/drawing/2014/main" id="{5661776E-FFEE-1A18-031F-AFA33436529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1" y="95250"/>
            <a:ext cx="1497013"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CC6883AA-9EE7-8E9C-5790-CC4836AA9CFD}"/>
              </a:ext>
            </a:extLst>
          </p:cNvPr>
          <p:cNvSpPr/>
          <p:nvPr/>
        </p:nvSpPr>
        <p:spPr>
          <a:xfrm>
            <a:off x="2855914" y="3284539"/>
            <a:ext cx="2841625" cy="649287"/>
          </a:xfrm>
          <a:prstGeom prst="rect">
            <a:avLst/>
          </a:prstGeom>
          <a:solidFill>
            <a:srgbClr val="99CC0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000" dirty="0">
                <a:solidFill>
                  <a:schemeClr val="tx1"/>
                </a:solidFill>
                <a:latin typeface="Calibri" panose="020F0502020204030204" pitchFamily="34" charset="0"/>
                <a:cs typeface="Calibri" panose="020F0502020204030204" pitchFamily="34" charset="0"/>
              </a:rPr>
              <a:t>Amortissements + CI</a:t>
            </a:r>
          </a:p>
        </p:txBody>
      </p:sp>
      <p:sp>
        <p:nvSpPr>
          <p:cNvPr id="12" name="Rectangle 11">
            <a:extLst>
              <a:ext uri="{FF2B5EF4-FFF2-40B4-BE49-F238E27FC236}">
                <a16:creationId xmlns:a16="http://schemas.microsoft.com/office/drawing/2014/main" id="{8BE2A456-3A2C-D831-C6B4-7767FE78F1BC}"/>
              </a:ext>
            </a:extLst>
          </p:cNvPr>
          <p:cNvSpPr/>
          <p:nvPr/>
        </p:nvSpPr>
        <p:spPr>
          <a:xfrm>
            <a:off x="5697539" y="3284539"/>
            <a:ext cx="3711575" cy="6492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6" name="Rectangle 5">
            <a:extLst>
              <a:ext uri="{FF2B5EF4-FFF2-40B4-BE49-F238E27FC236}">
                <a16:creationId xmlns:a16="http://schemas.microsoft.com/office/drawing/2014/main" id="{BC4CEE26-24D8-9770-BC88-925F6F6F1C1F}"/>
              </a:ext>
            </a:extLst>
          </p:cNvPr>
          <p:cNvSpPr/>
          <p:nvPr/>
        </p:nvSpPr>
        <p:spPr>
          <a:xfrm>
            <a:off x="5664201" y="3284539"/>
            <a:ext cx="1655763" cy="649287"/>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000" dirty="0">
                <a:solidFill>
                  <a:schemeClr val="tx1"/>
                </a:solidFill>
                <a:latin typeface="Calibri" panose="020F0502020204030204" pitchFamily="34" charset="0"/>
                <a:cs typeface="Calibri" panose="020F0502020204030204" pitchFamily="34" charset="0"/>
              </a:rPr>
              <a:t>Salaire</a:t>
            </a:r>
          </a:p>
        </p:txBody>
      </p:sp>
      <p:sp>
        <p:nvSpPr>
          <p:cNvPr id="54281" name="ZoneTexte 8">
            <a:extLst>
              <a:ext uri="{FF2B5EF4-FFF2-40B4-BE49-F238E27FC236}">
                <a16:creationId xmlns:a16="http://schemas.microsoft.com/office/drawing/2014/main" id="{13970479-DCD5-2A01-02F8-7888DE21F9F1}"/>
              </a:ext>
            </a:extLst>
          </p:cNvPr>
          <p:cNvSpPr txBox="1">
            <a:spLocks noChangeArrowheads="1"/>
          </p:cNvSpPr>
          <p:nvPr/>
        </p:nvSpPr>
        <p:spPr bwMode="auto">
          <a:xfrm>
            <a:off x="7535863" y="3402013"/>
            <a:ext cx="16557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FontTx/>
              <a:buNone/>
            </a:pPr>
            <a:r>
              <a:rPr lang="fr-FR" altLang="fr-FR" sz="2000">
                <a:latin typeface="Calibri" panose="020F0502020204030204" pitchFamily="34" charset="0"/>
                <a:cs typeface="Calibri" panose="020F0502020204030204" pitchFamily="34" charset="0"/>
              </a:rPr>
              <a:t>Plus-value</a:t>
            </a:r>
          </a:p>
        </p:txBody>
      </p:sp>
      <p:sp>
        <p:nvSpPr>
          <p:cNvPr id="54282" name="ZoneTexte 3">
            <a:extLst>
              <a:ext uri="{FF2B5EF4-FFF2-40B4-BE49-F238E27FC236}">
                <a16:creationId xmlns:a16="http://schemas.microsoft.com/office/drawing/2014/main" id="{A419AA3C-67C0-57FF-4DA0-B4A8CAF9DDF4}"/>
              </a:ext>
            </a:extLst>
          </p:cNvPr>
          <p:cNvSpPr txBox="1">
            <a:spLocks noChangeArrowheads="1"/>
          </p:cNvSpPr>
          <p:nvPr/>
        </p:nvSpPr>
        <p:spPr bwMode="auto">
          <a:xfrm>
            <a:off x="2065339" y="2133601"/>
            <a:ext cx="80994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fr-FR" altLang="fr-FR" sz="2400" b="1">
                <a:solidFill>
                  <a:srgbClr val="FFFF00"/>
                </a:solidFill>
                <a:latin typeface="Calibri" panose="020F0502020204030204" pitchFamily="34" charset="0"/>
                <a:cs typeface="Calibri" panose="020F0502020204030204" pitchFamily="34" charset="0"/>
              </a:rPr>
              <a:t>La plus-value absolue : </a:t>
            </a:r>
            <a:br>
              <a:rPr lang="fr-FR" altLang="fr-FR" sz="2400" b="1">
                <a:solidFill>
                  <a:srgbClr val="FFFF00"/>
                </a:solidFill>
                <a:latin typeface="Calibri" panose="020F0502020204030204" pitchFamily="34" charset="0"/>
                <a:cs typeface="Calibri" panose="020F0502020204030204" pitchFamily="34" charset="0"/>
              </a:rPr>
            </a:br>
            <a:r>
              <a:rPr lang="fr-FR" altLang="fr-FR" sz="2400">
                <a:solidFill>
                  <a:schemeClr val="bg1"/>
                </a:solidFill>
                <a:latin typeface="Calibri" panose="020F0502020204030204" pitchFamily="34" charset="0"/>
                <a:cs typeface="Calibri" panose="020F0502020204030204" pitchFamily="34" charset="0"/>
              </a:rPr>
              <a:t>2. La baisse du salaire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 Box 3">
            <a:extLst>
              <a:ext uri="{FF2B5EF4-FFF2-40B4-BE49-F238E27FC236}">
                <a16:creationId xmlns:a16="http://schemas.microsoft.com/office/drawing/2014/main" id="{DF59FD20-CC20-D68F-3FAA-541EA572EB58}"/>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56323" name="Text Box 5">
            <a:extLst>
              <a:ext uri="{FF2B5EF4-FFF2-40B4-BE49-F238E27FC236}">
                <a16:creationId xmlns:a16="http://schemas.microsoft.com/office/drawing/2014/main" id="{4ADAF83F-2891-D177-B12C-D206761388FA}"/>
              </a:ext>
            </a:extLst>
          </p:cNvPr>
          <p:cNvSpPr txBox="1">
            <a:spLocks noChangeArrowheads="1"/>
          </p:cNvSpPr>
          <p:nvPr/>
        </p:nvSpPr>
        <p:spPr bwMode="auto">
          <a:xfrm>
            <a:off x="2057401" y="304800"/>
            <a:ext cx="8107363" cy="14465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600">
                <a:solidFill>
                  <a:srgbClr val="663300"/>
                </a:solidFill>
                <a:latin typeface="Candara" panose="020E0502030303020204" pitchFamily="34" charset="0"/>
              </a:rPr>
              <a:t>Introduction à l’analyse économique</a:t>
            </a:r>
          </a:p>
          <a:p>
            <a:pPr eaLnBrk="1" hangingPunct="1">
              <a:spcBef>
                <a:spcPct val="0"/>
              </a:spcBef>
              <a:buFontTx/>
              <a:buNone/>
            </a:pPr>
            <a:r>
              <a:rPr lang="fr-FR" altLang="fr-FR" sz="2400">
                <a:solidFill>
                  <a:srgbClr val="663300"/>
                </a:solidFill>
                <a:latin typeface="Candara" panose="020E0502030303020204" pitchFamily="34" charset="0"/>
              </a:rPr>
              <a:t>4. Karl Marx</a:t>
            </a:r>
          </a:p>
          <a:p>
            <a:pPr algn="ctr" eaLnBrk="1" hangingPunct="1">
              <a:spcBef>
                <a:spcPct val="0"/>
              </a:spcBef>
              <a:buFontTx/>
              <a:buNone/>
            </a:pPr>
            <a:br>
              <a:rPr lang="fr-FR" altLang="fr-FR" sz="2400">
                <a:solidFill>
                  <a:schemeClr val="hlink"/>
                </a:solidFill>
                <a:latin typeface="Candara" panose="020E0502030303020204" pitchFamily="34" charset="0"/>
              </a:rPr>
            </a:br>
            <a:endParaRPr lang="fr-FR" altLang="fr-FR" sz="2400">
              <a:solidFill>
                <a:schemeClr val="hlink"/>
              </a:solidFill>
              <a:latin typeface="Candara" panose="020E0502030303020204" pitchFamily="34" charset="0"/>
            </a:endParaRPr>
          </a:p>
        </p:txBody>
      </p:sp>
      <p:sp>
        <p:nvSpPr>
          <p:cNvPr id="56324" name="Text Box 6">
            <a:extLst>
              <a:ext uri="{FF2B5EF4-FFF2-40B4-BE49-F238E27FC236}">
                <a16:creationId xmlns:a16="http://schemas.microsoft.com/office/drawing/2014/main" id="{54E7C2BA-EDE4-181F-CF78-C9FFEF879ED9}"/>
              </a:ext>
            </a:extLst>
          </p:cNvPr>
          <p:cNvSpPr txBox="1">
            <a:spLocks noChangeArrowheads="1"/>
          </p:cNvSpPr>
          <p:nvPr/>
        </p:nvSpPr>
        <p:spPr bwMode="auto">
          <a:xfrm>
            <a:off x="5410200" y="1295400"/>
            <a:ext cx="327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2400">
                <a:solidFill>
                  <a:srgbClr val="990000"/>
                </a:solidFill>
                <a:latin typeface="Candara" panose="020E0502030303020204" pitchFamily="34" charset="0"/>
              </a:rPr>
              <a:t>Karl MARX (1818 - 1883)</a:t>
            </a:r>
          </a:p>
        </p:txBody>
      </p:sp>
      <p:pic>
        <p:nvPicPr>
          <p:cNvPr id="56325" name="Picture 7" descr="Marx">
            <a:extLst>
              <a:ext uri="{FF2B5EF4-FFF2-40B4-BE49-F238E27FC236}">
                <a16:creationId xmlns:a16="http://schemas.microsoft.com/office/drawing/2014/main" id="{B9EAA4A8-B16E-0697-DEEF-7B61486DAB4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1" y="95250"/>
            <a:ext cx="1497013"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368E1007-98E4-9016-92A5-3FCAE23E99BD}"/>
              </a:ext>
            </a:extLst>
          </p:cNvPr>
          <p:cNvSpPr/>
          <p:nvPr/>
        </p:nvSpPr>
        <p:spPr>
          <a:xfrm>
            <a:off x="2855914" y="3284539"/>
            <a:ext cx="2841625" cy="649287"/>
          </a:xfrm>
          <a:prstGeom prst="rect">
            <a:avLst/>
          </a:prstGeom>
          <a:solidFill>
            <a:srgbClr val="99CC0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000" dirty="0">
                <a:solidFill>
                  <a:schemeClr val="tx1"/>
                </a:solidFill>
                <a:latin typeface="Calibri" panose="020F0502020204030204" pitchFamily="34" charset="0"/>
                <a:cs typeface="Calibri" panose="020F0502020204030204" pitchFamily="34" charset="0"/>
              </a:rPr>
              <a:t>Amortissements + CI</a:t>
            </a:r>
          </a:p>
        </p:txBody>
      </p:sp>
      <p:sp>
        <p:nvSpPr>
          <p:cNvPr id="12" name="Rectangle 11">
            <a:extLst>
              <a:ext uri="{FF2B5EF4-FFF2-40B4-BE49-F238E27FC236}">
                <a16:creationId xmlns:a16="http://schemas.microsoft.com/office/drawing/2014/main" id="{571FEEEF-F9F2-6711-6A13-1C779EA4B9C2}"/>
              </a:ext>
            </a:extLst>
          </p:cNvPr>
          <p:cNvSpPr/>
          <p:nvPr/>
        </p:nvSpPr>
        <p:spPr>
          <a:xfrm>
            <a:off x="5697539" y="3284539"/>
            <a:ext cx="3711575" cy="6492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6" name="Rectangle 5">
            <a:extLst>
              <a:ext uri="{FF2B5EF4-FFF2-40B4-BE49-F238E27FC236}">
                <a16:creationId xmlns:a16="http://schemas.microsoft.com/office/drawing/2014/main" id="{AEBE42E0-CF77-A221-F6B6-063B979F72C6}"/>
              </a:ext>
            </a:extLst>
          </p:cNvPr>
          <p:cNvSpPr/>
          <p:nvPr/>
        </p:nvSpPr>
        <p:spPr>
          <a:xfrm>
            <a:off x="5664201" y="3284539"/>
            <a:ext cx="936625" cy="649287"/>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000" dirty="0">
                <a:solidFill>
                  <a:schemeClr val="tx1"/>
                </a:solidFill>
                <a:latin typeface="Calibri" panose="020F0502020204030204" pitchFamily="34" charset="0"/>
                <a:cs typeface="Calibri" panose="020F0502020204030204" pitchFamily="34" charset="0"/>
              </a:rPr>
              <a:t>Salaire</a:t>
            </a:r>
          </a:p>
        </p:txBody>
      </p:sp>
      <p:sp>
        <p:nvSpPr>
          <p:cNvPr id="56329" name="ZoneTexte 8">
            <a:extLst>
              <a:ext uri="{FF2B5EF4-FFF2-40B4-BE49-F238E27FC236}">
                <a16:creationId xmlns:a16="http://schemas.microsoft.com/office/drawing/2014/main" id="{7BB1A51D-AC86-A4C7-CE5D-D6EC5A5865AB}"/>
              </a:ext>
            </a:extLst>
          </p:cNvPr>
          <p:cNvSpPr txBox="1">
            <a:spLocks noChangeArrowheads="1"/>
          </p:cNvSpPr>
          <p:nvPr/>
        </p:nvSpPr>
        <p:spPr bwMode="auto">
          <a:xfrm>
            <a:off x="7535863" y="3402013"/>
            <a:ext cx="16557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FontTx/>
              <a:buNone/>
            </a:pPr>
            <a:r>
              <a:rPr lang="fr-FR" altLang="fr-FR" sz="2000">
                <a:latin typeface="Calibri" panose="020F0502020204030204" pitchFamily="34" charset="0"/>
                <a:cs typeface="Calibri" panose="020F0502020204030204" pitchFamily="34" charset="0"/>
              </a:rPr>
              <a:t>Plus-value</a:t>
            </a:r>
          </a:p>
        </p:txBody>
      </p:sp>
      <p:sp>
        <p:nvSpPr>
          <p:cNvPr id="56330" name="ZoneTexte 3">
            <a:extLst>
              <a:ext uri="{FF2B5EF4-FFF2-40B4-BE49-F238E27FC236}">
                <a16:creationId xmlns:a16="http://schemas.microsoft.com/office/drawing/2014/main" id="{F2785950-5130-274C-07C0-D5D58BD78016}"/>
              </a:ext>
            </a:extLst>
          </p:cNvPr>
          <p:cNvSpPr txBox="1">
            <a:spLocks noChangeArrowheads="1"/>
          </p:cNvSpPr>
          <p:nvPr/>
        </p:nvSpPr>
        <p:spPr bwMode="auto">
          <a:xfrm>
            <a:off x="2065339" y="2133601"/>
            <a:ext cx="80994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fr-FR" altLang="fr-FR" sz="2400" b="1">
                <a:solidFill>
                  <a:srgbClr val="FFFF00"/>
                </a:solidFill>
                <a:latin typeface="Calibri" panose="020F0502020204030204" pitchFamily="34" charset="0"/>
                <a:cs typeface="Calibri" panose="020F0502020204030204" pitchFamily="34" charset="0"/>
              </a:rPr>
              <a:t>La plus-value absolue : </a:t>
            </a:r>
            <a:br>
              <a:rPr lang="fr-FR" altLang="fr-FR" sz="2400" b="1">
                <a:solidFill>
                  <a:srgbClr val="FFFF00"/>
                </a:solidFill>
                <a:latin typeface="Calibri" panose="020F0502020204030204" pitchFamily="34" charset="0"/>
                <a:cs typeface="Calibri" panose="020F0502020204030204" pitchFamily="34" charset="0"/>
              </a:rPr>
            </a:br>
            <a:r>
              <a:rPr lang="fr-FR" altLang="fr-FR" sz="2400">
                <a:solidFill>
                  <a:schemeClr val="bg1"/>
                </a:solidFill>
                <a:latin typeface="Calibri" panose="020F0502020204030204" pitchFamily="34" charset="0"/>
                <a:cs typeface="Calibri" panose="020F0502020204030204" pitchFamily="34" charset="0"/>
              </a:rPr>
              <a:t>2. La baisse du salaire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 Box 3">
            <a:extLst>
              <a:ext uri="{FF2B5EF4-FFF2-40B4-BE49-F238E27FC236}">
                <a16:creationId xmlns:a16="http://schemas.microsoft.com/office/drawing/2014/main" id="{15F25B49-4487-7F9D-2BB0-3D22A26D7C15}"/>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58371" name="Text Box 5">
            <a:extLst>
              <a:ext uri="{FF2B5EF4-FFF2-40B4-BE49-F238E27FC236}">
                <a16:creationId xmlns:a16="http://schemas.microsoft.com/office/drawing/2014/main" id="{60C9CDEA-2638-816A-6793-A8D69EDD2C35}"/>
              </a:ext>
            </a:extLst>
          </p:cNvPr>
          <p:cNvSpPr txBox="1">
            <a:spLocks noChangeArrowheads="1"/>
          </p:cNvSpPr>
          <p:nvPr/>
        </p:nvSpPr>
        <p:spPr bwMode="auto">
          <a:xfrm>
            <a:off x="2057401" y="304800"/>
            <a:ext cx="8107363" cy="14465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600">
                <a:solidFill>
                  <a:srgbClr val="663300"/>
                </a:solidFill>
                <a:latin typeface="Candara" panose="020E0502030303020204" pitchFamily="34" charset="0"/>
              </a:rPr>
              <a:t>Introduction à l’analyse économique</a:t>
            </a:r>
          </a:p>
          <a:p>
            <a:pPr eaLnBrk="1" hangingPunct="1">
              <a:spcBef>
                <a:spcPct val="0"/>
              </a:spcBef>
              <a:buFontTx/>
              <a:buNone/>
            </a:pPr>
            <a:r>
              <a:rPr lang="fr-FR" altLang="fr-FR" sz="2400">
                <a:solidFill>
                  <a:srgbClr val="663300"/>
                </a:solidFill>
                <a:latin typeface="Candara" panose="020E0502030303020204" pitchFamily="34" charset="0"/>
              </a:rPr>
              <a:t>4. Karl Marx</a:t>
            </a:r>
          </a:p>
          <a:p>
            <a:pPr algn="ctr" eaLnBrk="1" hangingPunct="1">
              <a:spcBef>
                <a:spcPct val="0"/>
              </a:spcBef>
              <a:buFontTx/>
              <a:buNone/>
            </a:pPr>
            <a:br>
              <a:rPr lang="fr-FR" altLang="fr-FR" sz="2400">
                <a:solidFill>
                  <a:schemeClr val="hlink"/>
                </a:solidFill>
                <a:latin typeface="Candara" panose="020E0502030303020204" pitchFamily="34" charset="0"/>
              </a:rPr>
            </a:br>
            <a:endParaRPr lang="fr-FR" altLang="fr-FR" sz="2400">
              <a:solidFill>
                <a:schemeClr val="hlink"/>
              </a:solidFill>
              <a:latin typeface="Candara" panose="020E0502030303020204" pitchFamily="34" charset="0"/>
            </a:endParaRPr>
          </a:p>
        </p:txBody>
      </p:sp>
      <p:sp>
        <p:nvSpPr>
          <p:cNvPr id="58372" name="Text Box 6">
            <a:extLst>
              <a:ext uri="{FF2B5EF4-FFF2-40B4-BE49-F238E27FC236}">
                <a16:creationId xmlns:a16="http://schemas.microsoft.com/office/drawing/2014/main" id="{9783B637-61D7-6294-3920-B0F6BB4D29A6}"/>
              </a:ext>
            </a:extLst>
          </p:cNvPr>
          <p:cNvSpPr txBox="1">
            <a:spLocks noChangeArrowheads="1"/>
          </p:cNvSpPr>
          <p:nvPr/>
        </p:nvSpPr>
        <p:spPr bwMode="auto">
          <a:xfrm>
            <a:off x="5410200" y="1295400"/>
            <a:ext cx="327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2400">
                <a:solidFill>
                  <a:srgbClr val="990000"/>
                </a:solidFill>
                <a:latin typeface="Candara" panose="020E0502030303020204" pitchFamily="34" charset="0"/>
              </a:rPr>
              <a:t>Karl MARX (1818 - 1883)</a:t>
            </a:r>
          </a:p>
        </p:txBody>
      </p:sp>
      <p:pic>
        <p:nvPicPr>
          <p:cNvPr id="58373" name="Picture 7" descr="Marx">
            <a:extLst>
              <a:ext uri="{FF2B5EF4-FFF2-40B4-BE49-F238E27FC236}">
                <a16:creationId xmlns:a16="http://schemas.microsoft.com/office/drawing/2014/main" id="{FE59843D-9060-8413-264C-F1363D9691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1" y="95250"/>
            <a:ext cx="1497013"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1672EE1B-3A8F-FC24-7E4B-8B62FC4DC4C0}"/>
              </a:ext>
            </a:extLst>
          </p:cNvPr>
          <p:cNvSpPr/>
          <p:nvPr/>
        </p:nvSpPr>
        <p:spPr>
          <a:xfrm>
            <a:off x="2855914" y="3284539"/>
            <a:ext cx="2841625" cy="649287"/>
          </a:xfrm>
          <a:prstGeom prst="rect">
            <a:avLst/>
          </a:prstGeom>
          <a:solidFill>
            <a:srgbClr val="99CC0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000" dirty="0">
                <a:solidFill>
                  <a:schemeClr val="tx1"/>
                </a:solidFill>
                <a:latin typeface="Calibri" panose="020F0502020204030204" pitchFamily="34" charset="0"/>
                <a:cs typeface="Calibri" panose="020F0502020204030204" pitchFamily="34" charset="0"/>
              </a:rPr>
              <a:t>Amortissements + CI</a:t>
            </a:r>
          </a:p>
        </p:txBody>
      </p:sp>
      <p:sp>
        <p:nvSpPr>
          <p:cNvPr id="12" name="Rectangle 11">
            <a:extLst>
              <a:ext uri="{FF2B5EF4-FFF2-40B4-BE49-F238E27FC236}">
                <a16:creationId xmlns:a16="http://schemas.microsoft.com/office/drawing/2014/main" id="{86E505EF-B41A-F3E1-71D1-2FCC49907120}"/>
              </a:ext>
            </a:extLst>
          </p:cNvPr>
          <p:cNvSpPr/>
          <p:nvPr/>
        </p:nvSpPr>
        <p:spPr>
          <a:xfrm>
            <a:off x="5697539" y="3284539"/>
            <a:ext cx="3711575" cy="6492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6" name="Rectangle 5">
            <a:extLst>
              <a:ext uri="{FF2B5EF4-FFF2-40B4-BE49-F238E27FC236}">
                <a16:creationId xmlns:a16="http://schemas.microsoft.com/office/drawing/2014/main" id="{4BB01CB0-DC63-4191-7964-FA3FA71DAAC4}"/>
              </a:ext>
            </a:extLst>
          </p:cNvPr>
          <p:cNvSpPr/>
          <p:nvPr/>
        </p:nvSpPr>
        <p:spPr>
          <a:xfrm>
            <a:off x="5664201" y="3284539"/>
            <a:ext cx="1655763" cy="649287"/>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000" dirty="0">
                <a:solidFill>
                  <a:schemeClr val="tx1"/>
                </a:solidFill>
                <a:latin typeface="Calibri" panose="020F0502020204030204" pitchFamily="34" charset="0"/>
                <a:cs typeface="Calibri" panose="020F0502020204030204" pitchFamily="34" charset="0"/>
              </a:rPr>
              <a:t>Salaire</a:t>
            </a:r>
          </a:p>
        </p:txBody>
      </p:sp>
      <p:sp>
        <p:nvSpPr>
          <p:cNvPr id="58377" name="ZoneTexte 8">
            <a:extLst>
              <a:ext uri="{FF2B5EF4-FFF2-40B4-BE49-F238E27FC236}">
                <a16:creationId xmlns:a16="http://schemas.microsoft.com/office/drawing/2014/main" id="{8F014546-B547-E448-8D7B-72F7BA7F06C0}"/>
              </a:ext>
            </a:extLst>
          </p:cNvPr>
          <p:cNvSpPr txBox="1">
            <a:spLocks noChangeArrowheads="1"/>
          </p:cNvSpPr>
          <p:nvPr/>
        </p:nvSpPr>
        <p:spPr bwMode="auto">
          <a:xfrm>
            <a:off x="7535863" y="3402013"/>
            <a:ext cx="16557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FontTx/>
              <a:buNone/>
            </a:pPr>
            <a:r>
              <a:rPr lang="fr-FR" altLang="fr-FR" sz="2000">
                <a:latin typeface="Calibri" panose="020F0502020204030204" pitchFamily="34" charset="0"/>
                <a:cs typeface="Calibri" panose="020F0502020204030204" pitchFamily="34" charset="0"/>
              </a:rPr>
              <a:t>Plus-value</a:t>
            </a:r>
          </a:p>
        </p:txBody>
      </p:sp>
      <p:sp>
        <p:nvSpPr>
          <p:cNvPr id="58378" name="ZoneTexte 3">
            <a:extLst>
              <a:ext uri="{FF2B5EF4-FFF2-40B4-BE49-F238E27FC236}">
                <a16:creationId xmlns:a16="http://schemas.microsoft.com/office/drawing/2014/main" id="{53C3F592-011D-78E4-A076-9540337DF811}"/>
              </a:ext>
            </a:extLst>
          </p:cNvPr>
          <p:cNvSpPr txBox="1">
            <a:spLocks noChangeArrowheads="1"/>
          </p:cNvSpPr>
          <p:nvPr/>
        </p:nvSpPr>
        <p:spPr bwMode="auto">
          <a:xfrm>
            <a:off x="2065339" y="2133601"/>
            <a:ext cx="80994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fr-FR" altLang="fr-FR" sz="2400" b="1">
                <a:solidFill>
                  <a:srgbClr val="FFFF00"/>
                </a:solidFill>
                <a:latin typeface="Calibri" panose="020F0502020204030204" pitchFamily="34" charset="0"/>
                <a:cs typeface="Calibri" panose="020F0502020204030204" pitchFamily="34" charset="0"/>
              </a:rPr>
              <a:t>La plus-value relative : </a:t>
            </a:r>
            <a:br>
              <a:rPr lang="fr-FR" altLang="fr-FR" sz="2400" b="1">
                <a:solidFill>
                  <a:srgbClr val="FFFF00"/>
                </a:solidFill>
                <a:latin typeface="Calibri" panose="020F0502020204030204" pitchFamily="34" charset="0"/>
                <a:cs typeface="Calibri" panose="020F0502020204030204" pitchFamily="34" charset="0"/>
              </a:rPr>
            </a:br>
            <a:r>
              <a:rPr lang="fr-FR" altLang="fr-FR" sz="2400">
                <a:solidFill>
                  <a:schemeClr val="bg1"/>
                </a:solidFill>
                <a:latin typeface="Calibri" panose="020F0502020204030204" pitchFamily="34" charset="0"/>
                <a:cs typeface="Calibri" panose="020F0502020204030204" pitchFamily="34" charset="0"/>
              </a:rPr>
              <a:t>Une hausse de la productivité…</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ext Box 3">
            <a:extLst>
              <a:ext uri="{FF2B5EF4-FFF2-40B4-BE49-F238E27FC236}">
                <a16:creationId xmlns:a16="http://schemas.microsoft.com/office/drawing/2014/main" id="{F2831570-566D-7F39-8FAA-EB8802646361}"/>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60419" name="Text Box 5">
            <a:extLst>
              <a:ext uri="{FF2B5EF4-FFF2-40B4-BE49-F238E27FC236}">
                <a16:creationId xmlns:a16="http://schemas.microsoft.com/office/drawing/2014/main" id="{150B6942-E3B0-9AB7-1080-D5F1B535774D}"/>
              </a:ext>
            </a:extLst>
          </p:cNvPr>
          <p:cNvSpPr txBox="1">
            <a:spLocks noChangeArrowheads="1"/>
          </p:cNvSpPr>
          <p:nvPr/>
        </p:nvSpPr>
        <p:spPr bwMode="auto">
          <a:xfrm>
            <a:off x="2057401" y="304800"/>
            <a:ext cx="8107363" cy="14465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600">
                <a:solidFill>
                  <a:srgbClr val="663300"/>
                </a:solidFill>
                <a:latin typeface="Candara" panose="020E0502030303020204" pitchFamily="34" charset="0"/>
              </a:rPr>
              <a:t>Introduction à l’analyse économique</a:t>
            </a:r>
          </a:p>
          <a:p>
            <a:pPr eaLnBrk="1" hangingPunct="1">
              <a:spcBef>
                <a:spcPct val="0"/>
              </a:spcBef>
              <a:buFontTx/>
              <a:buNone/>
            </a:pPr>
            <a:r>
              <a:rPr lang="fr-FR" altLang="fr-FR" sz="2400">
                <a:solidFill>
                  <a:srgbClr val="663300"/>
                </a:solidFill>
                <a:latin typeface="Candara" panose="020E0502030303020204" pitchFamily="34" charset="0"/>
              </a:rPr>
              <a:t>4. Karl Marx</a:t>
            </a:r>
          </a:p>
          <a:p>
            <a:pPr algn="ctr" eaLnBrk="1" hangingPunct="1">
              <a:spcBef>
                <a:spcPct val="0"/>
              </a:spcBef>
              <a:buFontTx/>
              <a:buNone/>
            </a:pPr>
            <a:br>
              <a:rPr lang="fr-FR" altLang="fr-FR" sz="2400">
                <a:solidFill>
                  <a:schemeClr val="hlink"/>
                </a:solidFill>
                <a:latin typeface="Candara" panose="020E0502030303020204" pitchFamily="34" charset="0"/>
              </a:rPr>
            </a:br>
            <a:endParaRPr lang="fr-FR" altLang="fr-FR" sz="2400">
              <a:solidFill>
                <a:schemeClr val="hlink"/>
              </a:solidFill>
              <a:latin typeface="Candara" panose="020E0502030303020204" pitchFamily="34" charset="0"/>
            </a:endParaRPr>
          </a:p>
        </p:txBody>
      </p:sp>
      <p:sp>
        <p:nvSpPr>
          <p:cNvPr id="60420" name="Text Box 6">
            <a:extLst>
              <a:ext uri="{FF2B5EF4-FFF2-40B4-BE49-F238E27FC236}">
                <a16:creationId xmlns:a16="http://schemas.microsoft.com/office/drawing/2014/main" id="{941CDD34-D506-C1CA-D410-A9DB0992DE0B}"/>
              </a:ext>
            </a:extLst>
          </p:cNvPr>
          <p:cNvSpPr txBox="1">
            <a:spLocks noChangeArrowheads="1"/>
          </p:cNvSpPr>
          <p:nvPr/>
        </p:nvSpPr>
        <p:spPr bwMode="auto">
          <a:xfrm>
            <a:off x="5410200" y="1295400"/>
            <a:ext cx="327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2400">
                <a:solidFill>
                  <a:srgbClr val="990000"/>
                </a:solidFill>
                <a:latin typeface="Candara" panose="020E0502030303020204" pitchFamily="34" charset="0"/>
              </a:rPr>
              <a:t>Karl MARX (1818 - 1883)</a:t>
            </a:r>
          </a:p>
        </p:txBody>
      </p:sp>
      <p:pic>
        <p:nvPicPr>
          <p:cNvPr id="60421" name="Picture 7" descr="Marx">
            <a:extLst>
              <a:ext uri="{FF2B5EF4-FFF2-40B4-BE49-F238E27FC236}">
                <a16:creationId xmlns:a16="http://schemas.microsoft.com/office/drawing/2014/main" id="{D4671B35-E3C1-AC6E-8910-D871D24C04D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1" y="95250"/>
            <a:ext cx="1497013"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60B97E11-ED01-4DA2-183C-A9BA98CF31CD}"/>
              </a:ext>
            </a:extLst>
          </p:cNvPr>
          <p:cNvSpPr/>
          <p:nvPr/>
        </p:nvSpPr>
        <p:spPr>
          <a:xfrm>
            <a:off x="2855914" y="3284539"/>
            <a:ext cx="2841625" cy="649287"/>
          </a:xfrm>
          <a:prstGeom prst="rect">
            <a:avLst/>
          </a:prstGeom>
          <a:solidFill>
            <a:srgbClr val="99CC0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000" dirty="0">
                <a:solidFill>
                  <a:schemeClr val="tx1"/>
                </a:solidFill>
                <a:latin typeface="Calibri" panose="020F0502020204030204" pitchFamily="34" charset="0"/>
                <a:cs typeface="Calibri" panose="020F0502020204030204" pitchFamily="34" charset="0"/>
              </a:rPr>
              <a:t>Amortissements + CI</a:t>
            </a:r>
          </a:p>
        </p:txBody>
      </p:sp>
      <p:sp>
        <p:nvSpPr>
          <p:cNvPr id="12" name="Rectangle 11">
            <a:extLst>
              <a:ext uri="{FF2B5EF4-FFF2-40B4-BE49-F238E27FC236}">
                <a16:creationId xmlns:a16="http://schemas.microsoft.com/office/drawing/2014/main" id="{79A68104-BE84-8A6F-0F1B-9D04647ACC85}"/>
              </a:ext>
            </a:extLst>
          </p:cNvPr>
          <p:cNvSpPr/>
          <p:nvPr/>
        </p:nvSpPr>
        <p:spPr>
          <a:xfrm>
            <a:off x="5697539" y="3284539"/>
            <a:ext cx="3711575" cy="6492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6" name="Rectangle 5">
            <a:extLst>
              <a:ext uri="{FF2B5EF4-FFF2-40B4-BE49-F238E27FC236}">
                <a16:creationId xmlns:a16="http://schemas.microsoft.com/office/drawing/2014/main" id="{A3C8D9CE-5D86-3B02-CA7B-4688545AEAC3}"/>
              </a:ext>
            </a:extLst>
          </p:cNvPr>
          <p:cNvSpPr/>
          <p:nvPr/>
        </p:nvSpPr>
        <p:spPr>
          <a:xfrm>
            <a:off x="5664201" y="3284539"/>
            <a:ext cx="1655763" cy="649287"/>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000" dirty="0">
                <a:solidFill>
                  <a:schemeClr val="tx1"/>
                </a:solidFill>
                <a:latin typeface="Calibri" panose="020F0502020204030204" pitchFamily="34" charset="0"/>
                <a:cs typeface="Calibri" panose="020F0502020204030204" pitchFamily="34" charset="0"/>
              </a:rPr>
              <a:t>Salaire</a:t>
            </a:r>
          </a:p>
        </p:txBody>
      </p:sp>
      <p:sp>
        <p:nvSpPr>
          <p:cNvPr id="60425" name="ZoneTexte 8">
            <a:extLst>
              <a:ext uri="{FF2B5EF4-FFF2-40B4-BE49-F238E27FC236}">
                <a16:creationId xmlns:a16="http://schemas.microsoft.com/office/drawing/2014/main" id="{D3A1E21F-3CFB-6B78-7E2B-90805133612F}"/>
              </a:ext>
            </a:extLst>
          </p:cNvPr>
          <p:cNvSpPr txBox="1">
            <a:spLocks noChangeArrowheads="1"/>
          </p:cNvSpPr>
          <p:nvPr/>
        </p:nvSpPr>
        <p:spPr bwMode="auto">
          <a:xfrm>
            <a:off x="7535863" y="3402013"/>
            <a:ext cx="16557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FontTx/>
              <a:buNone/>
            </a:pPr>
            <a:r>
              <a:rPr lang="fr-FR" altLang="fr-FR" sz="2000">
                <a:latin typeface="Calibri" panose="020F0502020204030204" pitchFamily="34" charset="0"/>
                <a:cs typeface="Calibri" panose="020F0502020204030204" pitchFamily="34" charset="0"/>
              </a:rPr>
              <a:t>Plus-value</a:t>
            </a:r>
          </a:p>
        </p:txBody>
      </p:sp>
      <p:sp>
        <p:nvSpPr>
          <p:cNvPr id="60426" name="ZoneTexte 3">
            <a:extLst>
              <a:ext uri="{FF2B5EF4-FFF2-40B4-BE49-F238E27FC236}">
                <a16:creationId xmlns:a16="http://schemas.microsoft.com/office/drawing/2014/main" id="{C40AD119-C20A-5F3E-037B-A782C98CB9E3}"/>
              </a:ext>
            </a:extLst>
          </p:cNvPr>
          <p:cNvSpPr txBox="1">
            <a:spLocks noChangeArrowheads="1"/>
          </p:cNvSpPr>
          <p:nvPr/>
        </p:nvSpPr>
        <p:spPr bwMode="auto">
          <a:xfrm>
            <a:off x="2065339" y="2133601"/>
            <a:ext cx="80994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fr-FR" altLang="fr-FR" sz="2400" b="1">
                <a:solidFill>
                  <a:srgbClr val="FFFF00"/>
                </a:solidFill>
                <a:latin typeface="Calibri" panose="020F0502020204030204" pitchFamily="34" charset="0"/>
                <a:cs typeface="Calibri" panose="020F0502020204030204" pitchFamily="34" charset="0"/>
              </a:rPr>
              <a:t>La plus-value relative : </a:t>
            </a:r>
            <a:br>
              <a:rPr lang="fr-FR" altLang="fr-FR" sz="2400" b="1">
                <a:solidFill>
                  <a:srgbClr val="FFFF00"/>
                </a:solidFill>
                <a:latin typeface="Calibri" panose="020F0502020204030204" pitchFamily="34" charset="0"/>
                <a:cs typeface="Calibri" panose="020F0502020204030204" pitchFamily="34" charset="0"/>
              </a:rPr>
            </a:br>
            <a:r>
              <a:rPr lang="fr-FR" altLang="fr-FR" sz="2400">
                <a:solidFill>
                  <a:schemeClr val="bg1"/>
                </a:solidFill>
                <a:latin typeface="Calibri" panose="020F0502020204030204" pitchFamily="34" charset="0"/>
                <a:cs typeface="Calibri" panose="020F0502020204030204" pitchFamily="34" charset="0"/>
              </a:rPr>
              <a:t>Une hausse de la productivité…</a:t>
            </a:r>
          </a:p>
        </p:txBody>
      </p:sp>
      <p:sp>
        <p:nvSpPr>
          <p:cNvPr id="20" name="Rectangle 19">
            <a:extLst>
              <a:ext uri="{FF2B5EF4-FFF2-40B4-BE49-F238E27FC236}">
                <a16:creationId xmlns:a16="http://schemas.microsoft.com/office/drawing/2014/main" id="{09B3B369-9C5D-C2F9-D2DD-FCE06AB9DFE9}"/>
              </a:ext>
            </a:extLst>
          </p:cNvPr>
          <p:cNvSpPr/>
          <p:nvPr/>
        </p:nvSpPr>
        <p:spPr>
          <a:xfrm>
            <a:off x="2855914" y="4868863"/>
            <a:ext cx="2841625" cy="647700"/>
          </a:xfrm>
          <a:prstGeom prst="rect">
            <a:avLst/>
          </a:prstGeom>
          <a:solidFill>
            <a:srgbClr val="99CC0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000" dirty="0">
                <a:solidFill>
                  <a:schemeClr val="tx1"/>
                </a:solidFill>
                <a:latin typeface="Calibri" panose="020F0502020204030204" pitchFamily="34" charset="0"/>
                <a:cs typeface="Calibri" panose="020F0502020204030204" pitchFamily="34" charset="0"/>
              </a:rPr>
              <a:t>Amortissements + CI</a:t>
            </a:r>
          </a:p>
        </p:txBody>
      </p:sp>
      <p:sp>
        <p:nvSpPr>
          <p:cNvPr id="23" name="Rectangle 22">
            <a:extLst>
              <a:ext uri="{FF2B5EF4-FFF2-40B4-BE49-F238E27FC236}">
                <a16:creationId xmlns:a16="http://schemas.microsoft.com/office/drawing/2014/main" id="{222709EC-6DAC-6B1E-040C-E6261C4E0738}"/>
              </a:ext>
            </a:extLst>
          </p:cNvPr>
          <p:cNvSpPr/>
          <p:nvPr/>
        </p:nvSpPr>
        <p:spPr>
          <a:xfrm>
            <a:off x="5697539" y="4868863"/>
            <a:ext cx="4410075" cy="647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3">
            <a:extLst>
              <a:ext uri="{FF2B5EF4-FFF2-40B4-BE49-F238E27FC236}">
                <a16:creationId xmlns:a16="http://schemas.microsoft.com/office/drawing/2014/main" id="{E32F0AD7-E138-4D41-EB8F-43A31247A8E1}"/>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7171" name="Text Box 4">
            <a:extLst>
              <a:ext uri="{FF2B5EF4-FFF2-40B4-BE49-F238E27FC236}">
                <a16:creationId xmlns:a16="http://schemas.microsoft.com/office/drawing/2014/main" id="{0E6C5F15-5BC0-67E5-9134-6338BE407755}"/>
              </a:ext>
            </a:extLst>
          </p:cNvPr>
          <p:cNvSpPr txBox="1">
            <a:spLocks noChangeArrowheads="1"/>
          </p:cNvSpPr>
          <p:nvPr/>
        </p:nvSpPr>
        <p:spPr bwMode="auto">
          <a:xfrm>
            <a:off x="1992314" y="2587626"/>
            <a:ext cx="8142287" cy="228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3600">
                <a:solidFill>
                  <a:srgbClr val="DDDDDD"/>
                </a:solidFill>
                <a:latin typeface="Sylfaen" panose="010A0502050306030303" pitchFamily="18" charset="0"/>
              </a:rPr>
              <a:t>« Ce n'est pas la conscience des hommes qui détermine leur être ; c'est inverse-ment leur être social qui détermine leur conscience. » </a:t>
            </a:r>
          </a:p>
        </p:txBody>
      </p:sp>
      <p:sp>
        <p:nvSpPr>
          <p:cNvPr id="7172" name="Text Box 5">
            <a:extLst>
              <a:ext uri="{FF2B5EF4-FFF2-40B4-BE49-F238E27FC236}">
                <a16:creationId xmlns:a16="http://schemas.microsoft.com/office/drawing/2014/main" id="{2D76F884-D734-A373-6D5B-D190E51D9CC4}"/>
              </a:ext>
            </a:extLst>
          </p:cNvPr>
          <p:cNvSpPr txBox="1">
            <a:spLocks noChangeArrowheads="1"/>
          </p:cNvSpPr>
          <p:nvPr/>
        </p:nvSpPr>
        <p:spPr bwMode="auto">
          <a:xfrm>
            <a:off x="2057401" y="304800"/>
            <a:ext cx="8107363" cy="14465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600">
                <a:solidFill>
                  <a:srgbClr val="663300"/>
                </a:solidFill>
                <a:latin typeface="Candara" panose="020E0502030303020204" pitchFamily="34" charset="0"/>
              </a:rPr>
              <a:t>Introduction à l’analyse économique</a:t>
            </a:r>
          </a:p>
          <a:p>
            <a:pPr eaLnBrk="1" hangingPunct="1">
              <a:spcBef>
                <a:spcPct val="0"/>
              </a:spcBef>
              <a:buFontTx/>
              <a:buNone/>
            </a:pPr>
            <a:r>
              <a:rPr lang="fr-FR" altLang="fr-FR" sz="2400">
                <a:solidFill>
                  <a:srgbClr val="663300"/>
                </a:solidFill>
                <a:latin typeface="Candara" panose="020E0502030303020204" pitchFamily="34" charset="0"/>
              </a:rPr>
              <a:t>4. Karl Marx</a:t>
            </a:r>
          </a:p>
          <a:p>
            <a:pPr algn="ctr" eaLnBrk="1" hangingPunct="1">
              <a:spcBef>
                <a:spcPct val="0"/>
              </a:spcBef>
              <a:buFontTx/>
              <a:buNone/>
            </a:pPr>
            <a:br>
              <a:rPr lang="fr-FR" altLang="fr-FR" sz="2400">
                <a:solidFill>
                  <a:schemeClr val="hlink"/>
                </a:solidFill>
                <a:latin typeface="Candara" panose="020E0502030303020204" pitchFamily="34" charset="0"/>
              </a:rPr>
            </a:br>
            <a:endParaRPr lang="fr-FR" altLang="fr-FR" sz="2400">
              <a:solidFill>
                <a:schemeClr val="hlink"/>
              </a:solidFill>
              <a:latin typeface="Candara" panose="020E0502030303020204" pitchFamily="34" charset="0"/>
            </a:endParaRPr>
          </a:p>
        </p:txBody>
      </p:sp>
      <p:sp>
        <p:nvSpPr>
          <p:cNvPr id="7173" name="Text Box 6">
            <a:extLst>
              <a:ext uri="{FF2B5EF4-FFF2-40B4-BE49-F238E27FC236}">
                <a16:creationId xmlns:a16="http://schemas.microsoft.com/office/drawing/2014/main" id="{2D011B97-69E9-1970-B0C9-6E85943EE176}"/>
              </a:ext>
            </a:extLst>
          </p:cNvPr>
          <p:cNvSpPr txBox="1">
            <a:spLocks noChangeArrowheads="1"/>
          </p:cNvSpPr>
          <p:nvPr/>
        </p:nvSpPr>
        <p:spPr bwMode="auto">
          <a:xfrm>
            <a:off x="5410200" y="1295400"/>
            <a:ext cx="327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2400">
                <a:solidFill>
                  <a:srgbClr val="990000"/>
                </a:solidFill>
                <a:latin typeface="Candara" panose="020E0502030303020204" pitchFamily="34" charset="0"/>
              </a:rPr>
              <a:t>Karl MARX (1818 - 1883)</a:t>
            </a:r>
          </a:p>
        </p:txBody>
      </p:sp>
      <p:pic>
        <p:nvPicPr>
          <p:cNvPr id="7174" name="Picture 7" descr="Marx">
            <a:extLst>
              <a:ext uri="{FF2B5EF4-FFF2-40B4-BE49-F238E27FC236}">
                <a16:creationId xmlns:a16="http://schemas.microsoft.com/office/drawing/2014/main" id="{00F1F9F6-D5A7-4AAB-8EFE-3699CCBFA6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1" y="95250"/>
            <a:ext cx="1497013"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 Box 3">
            <a:extLst>
              <a:ext uri="{FF2B5EF4-FFF2-40B4-BE49-F238E27FC236}">
                <a16:creationId xmlns:a16="http://schemas.microsoft.com/office/drawing/2014/main" id="{5DAD193C-61E3-CBD5-7C86-870DFBE0A130}"/>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62467" name="Text Box 5">
            <a:extLst>
              <a:ext uri="{FF2B5EF4-FFF2-40B4-BE49-F238E27FC236}">
                <a16:creationId xmlns:a16="http://schemas.microsoft.com/office/drawing/2014/main" id="{3AFC6395-2DCF-7E54-3104-D2D564505C6D}"/>
              </a:ext>
            </a:extLst>
          </p:cNvPr>
          <p:cNvSpPr txBox="1">
            <a:spLocks noChangeArrowheads="1"/>
          </p:cNvSpPr>
          <p:nvPr/>
        </p:nvSpPr>
        <p:spPr bwMode="auto">
          <a:xfrm>
            <a:off x="2057401" y="304800"/>
            <a:ext cx="8107363" cy="14465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600">
                <a:solidFill>
                  <a:srgbClr val="663300"/>
                </a:solidFill>
                <a:latin typeface="Candara" panose="020E0502030303020204" pitchFamily="34" charset="0"/>
              </a:rPr>
              <a:t>Introduction à l’analyse économique</a:t>
            </a:r>
          </a:p>
          <a:p>
            <a:pPr eaLnBrk="1" hangingPunct="1">
              <a:spcBef>
                <a:spcPct val="0"/>
              </a:spcBef>
              <a:buFontTx/>
              <a:buNone/>
            </a:pPr>
            <a:r>
              <a:rPr lang="fr-FR" altLang="fr-FR" sz="2400">
                <a:solidFill>
                  <a:srgbClr val="663300"/>
                </a:solidFill>
                <a:latin typeface="Candara" panose="020E0502030303020204" pitchFamily="34" charset="0"/>
              </a:rPr>
              <a:t>4. Karl Marx</a:t>
            </a:r>
          </a:p>
          <a:p>
            <a:pPr algn="ctr" eaLnBrk="1" hangingPunct="1">
              <a:spcBef>
                <a:spcPct val="0"/>
              </a:spcBef>
              <a:buFontTx/>
              <a:buNone/>
            </a:pPr>
            <a:br>
              <a:rPr lang="fr-FR" altLang="fr-FR" sz="2400">
                <a:solidFill>
                  <a:schemeClr val="hlink"/>
                </a:solidFill>
                <a:latin typeface="Candara" panose="020E0502030303020204" pitchFamily="34" charset="0"/>
              </a:rPr>
            </a:br>
            <a:endParaRPr lang="fr-FR" altLang="fr-FR" sz="2400">
              <a:solidFill>
                <a:schemeClr val="hlink"/>
              </a:solidFill>
              <a:latin typeface="Candara" panose="020E0502030303020204" pitchFamily="34" charset="0"/>
            </a:endParaRPr>
          </a:p>
        </p:txBody>
      </p:sp>
      <p:sp>
        <p:nvSpPr>
          <p:cNvPr id="62468" name="Text Box 6">
            <a:extLst>
              <a:ext uri="{FF2B5EF4-FFF2-40B4-BE49-F238E27FC236}">
                <a16:creationId xmlns:a16="http://schemas.microsoft.com/office/drawing/2014/main" id="{B00E2CDF-8597-66F4-FCA2-5D936933A387}"/>
              </a:ext>
            </a:extLst>
          </p:cNvPr>
          <p:cNvSpPr txBox="1">
            <a:spLocks noChangeArrowheads="1"/>
          </p:cNvSpPr>
          <p:nvPr/>
        </p:nvSpPr>
        <p:spPr bwMode="auto">
          <a:xfrm>
            <a:off x="5410200" y="1295400"/>
            <a:ext cx="327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2400">
                <a:solidFill>
                  <a:srgbClr val="990000"/>
                </a:solidFill>
                <a:latin typeface="Candara" panose="020E0502030303020204" pitchFamily="34" charset="0"/>
              </a:rPr>
              <a:t>Karl MARX (1818 - 1883)</a:t>
            </a:r>
          </a:p>
        </p:txBody>
      </p:sp>
      <p:pic>
        <p:nvPicPr>
          <p:cNvPr id="62469" name="Picture 7" descr="Marx">
            <a:extLst>
              <a:ext uri="{FF2B5EF4-FFF2-40B4-BE49-F238E27FC236}">
                <a16:creationId xmlns:a16="http://schemas.microsoft.com/office/drawing/2014/main" id="{C7967CC0-CE66-DD7A-E77E-B807ECCD8A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1" y="95250"/>
            <a:ext cx="1497013"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6D5862BE-819C-A4C0-D6F2-C9D227C0D204}"/>
              </a:ext>
            </a:extLst>
          </p:cNvPr>
          <p:cNvSpPr/>
          <p:nvPr/>
        </p:nvSpPr>
        <p:spPr>
          <a:xfrm>
            <a:off x="2855914" y="3284539"/>
            <a:ext cx="2841625" cy="649287"/>
          </a:xfrm>
          <a:prstGeom prst="rect">
            <a:avLst/>
          </a:prstGeom>
          <a:solidFill>
            <a:srgbClr val="99CC0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000" dirty="0">
                <a:solidFill>
                  <a:schemeClr val="tx1"/>
                </a:solidFill>
                <a:latin typeface="Calibri" panose="020F0502020204030204" pitchFamily="34" charset="0"/>
                <a:cs typeface="Calibri" panose="020F0502020204030204" pitchFamily="34" charset="0"/>
              </a:rPr>
              <a:t>Amortissements + CI</a:t>
            </a:r>
          </a:p>
        </p:txBody>
      </p:sp>
      <p:sp>
        <p:nvSpPr>
          <p:cNvPr id="12" name="Rectangle 11">
            <a:extLst>
              <a:ext uri="{FF2B5EF4-FFF2-40B4-BE49-F238E27FC236}">
                <a16:creationId xmlns:a16="http://schemas.microsoft.com/office/drawing/2014/main" id="{ED2238FF-E5B4-E9B1-AE16-79FC52B1551A}"/>
              </a:ext>
            </a:extLst>
          </p:cNvPr>
          <p:cNvSpPr/>
          <p:nvPr/>
        </p:nvSpPr>
        <p:spPr>
          <a:xfrm>
            <a:off x="5697539" y="3284539"/>
            <a:ext cx="3711575" cy="6492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6" name="Rectangle 5">
            <a:extLst>
              <a:ext uri="{FF2B5EF4-FFF2-40B4-BE49-F238E27FC236}">
                <a16:creationId xmlns:a16="http://schemas.microsoft.com/office/drawing/2014/main" id="{572692E8-F53F-B2F9-EDA9-55E5F3B8C705}"/>
              </a:ext>
            </a:extLst>
          </p:cNvPr>
          <p:cNvSpPr/>
          <p:nvPr/>
        </p:nvSpPr>
        <p:spPr>
          <a:xfrm>
            <a:off x="5664201" y="3284539"/>
            <a:ext cx="1655763" cy="649287"/>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000" dirty="0">
                <a:solidFill>
                  <a:schemeClr val="tx1"/>
                </a:solidFill>
                <a:latin typeface="Calibri" panose="020F0502020204030204" pitchFamily="34" charset="0"/>
                <a:cs typeface="Calibri" panose="020F0502020204030204" pitchFamily="34" charset="0"/>
              </a:rPr>
              <a:t>Salaire</a:t>
            </a:r>
          </a:p>
        </p:txBody>
      </p:sp>
      <p:sp>
        <p:nvSpPr>
          <p:cNvPr id="62473" name="ZoneTexte 8">
            <a:extLst>
              <a:ext uri="{FF2B5EF4-FFF2-40B4-BE49-F238E27FC236}">
                <a16:creationId xmlns:a16="http://schemas.microsoft.com/office/drawing/2014/main" id="{08F521D3-6F6C-B0ED-68C0-8082EC4B4B4B}"/>
              </a:ext>
            </a:extLst>
          </p:cNvPr>
          <p:cNvSpPr txBox="1">
            <a:spLocks noChangeArrowheads="1"/>
          </p:cNvSpPr>
          <p:nvPr/>
        </p:nvSpPr>
        <p:spPr bwMode="auto">
          <a:xfrm>
            <a:off x="7535863" y="3402013"/>
            <a:ext cx="16557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FontTx/>
              <a:buNone/>
            </a:pPr>
            <a:r>
              <a:rPr lang="fr-FR" altLang="fr-FR" sz="2000">
                <a:latin typeface="Calibri" panose="020F0502020204030204" pitchFamily="34" charset="0"/>
                <a:cs typeface="Calibri" panose="020F0502020204030204" pitchFamily="34" charset="0"/>
              </a:rPr>
              <a:t>Plus-value</a:t>
            </a:r>
          </a:p>
        </p:txBody>
      </p:sp>
      <p:sp>
        <p:nvSpPr>
          <p:cNvPr id="62474" name="ZoneTexte 3">
            <a:extLst>
              <a:ext uri="{FF2B5EF4-FFF2-40B4-BE49-F238E27FC236}">
                <a16:creationId xmlns:a16="http://schemas.microsoft.com/office/drawing/2014/main" id="{A38181F4-A911-15CA-60C7-2C19E8518E3C}"/>
              </a:ext>
            </a:extLst>
          </p:cNvPr>
          <p:cNvSpPr txBox="1">
            <a:spLocks noChangeArrowheads="1"/>
          </p:cNvSpPr>
          <p:nvPr/>
        </p:nvSpPr>
        <p:spPr bwMode="auto">
          <a:xfrm>
            <a:off x="2065339" y="2133601"/>
            <a:ext cx="80994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fr-FR" altLang="fr-FR" sz="2400" b="1">
                <a:solidFill>
                  <a:srgbClr val="FFFF00"/>
                </a:solidFill>
                <a:latin typeface="Calibri" panose="020F0502020204030204" pitchFamily="34" charset="0"/>
                <a:cs typeface="Calibri" panose="020F0502020204030204" pitchFamily="34" charset="0"/>
              </a:rPr>
              <a:t>La plus-value relative : </a:t>
            </a:r>
            <a:br>
              <a:rPr lang="fr-FR" altLang="fr-FR" sz="2400" b="1">
                <a:solidFill>
                  <a:srgbClr val="FFFF00"/>
                </a:solidFill>
                <a:latin typeface="Calibri" panose="020F0502020204030204" pitchFamily="34" charset="0"/>
                <a:cs typeface="Calibri" panose="020F0502020204030204" pitchFamily="34" charset="0"/>
              </a:rPr>
            </a:br>
            <a:r>
              <a:rPr lang="fr-FR" altLang="fr-FR" sz="2400">
                <a:solidFill>
                  <a:schemeClr val="bg1"/>
                </a:solidFill>
                <a:latin typeface="Calibri" panose="020F0502020204030204" pitchFamily="34" charset="0"/>
                <a:cs typeface="Calibri" panose="020F0502020204030204" pitchFamily="34" charset="0"/>
              </a:rPr>
              <a:t>Une hausse de la productivité…</a:t>
            </a:r>
          </a:p>
        </p:txBody>
      </p:sp>
      <p:sp>
        <p:nvSpPr>
          <p:cNvPr id="20" name="Rectangle 19">
            <a:extLst>
              <a:ext uri="{FF2B5EF4-FFF2-40B4-BE49-F238E27FC236}">
                <a16:creationId xmlns:a16="http://schemas.microsoft.com/office/drawing/2014/main" id="{3C8DE5F6-3D2E-1612-F9C9-88C3B10718AC}"/>
              </a:ext>
            </a:extLst>
          </p:cNvPr>
          <p:cNvSpPr/>
          <p:nvPr/>
        </p:nvSpPr>
        <p:spPr>
          <a:xfrm>
            <a:off x="2855914" y="4868863"/>
            <a:ext cx="2841625" cy="647700"/>
          </a:xfrm>
          <a:prstGeom prst="rect">
            <a:avLst/>
          </a:prstGeom>
          <a:solidFill>
            <a:srgbClr val="99CC0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000" dirty="0">
                <a:solidFill>
                  <a:schemeClr val="tx1"/>
                </a:solidFill>
                <a:latin typeface="Calibri" panose="020F0502020204030204" pitchFamily="34" charset="0"/>
                <a:cs typeface="Calibri" panose="020F0502020204030204" pitchFamily="34" charset="0"/>
              </a:rPr>
              <a:t>Amortissements + CI</a:t>
            </a:r>
          </a:p>
        </p:txBody>
      </p:sp>
      <p:sp>
        <p:nvSpPr>
          <p:cNvPr id="23" name="Rectangle 22">
            <a:extLst>
              <a:ext uri="{FF2B5EF4-FFF2-40B4-BE49-F238E27FC236}">
                <a16:creationId xmlns:a16="http://schemas.microsoft.com/office/drawing/2014/main" id="{50F324AD-0A39-0C87-3663-915D849E2615}"/>
              </a:ext>
            </a:extLst>
          </p:cNvPr>
          <p:cNvSpPr/>
          <p:nvPr/>
        </p:nvSpPr>
        <p:spPr>
          <a:xfrm>
            <a:off x="5697539" y="4868863"/>
            <a:ext cx="4410075" cy="647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62477" name="ZoneTexte 24">
            <a:extLst>
              <a:ext uri="{FF2B5EF4-FFF2-40B4-BE49-F238E27FC236}">
                <a16:creationId xmlns:a16="http://schemas.microsoft.com/office/drawing/2014/main" id="{D57E7966-C4BC-DE60-D617-9DDCAB203FCD}"/>
              </a:ext>
            </a:extLst>
          </p:cNvPr>
          <p:cNvSpPr txBox="1">
            <a:spLocks noChangeArrowheads="1"/>
          </p:cNvSpPr>
          <p:nvPr/>
        </p:nvSpPr>
        <p:spPr bwMode="auto">
          <a:xfrm>
            <a:off x="8040688" y="4986338"/>
            <a:ext cx="16557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FontTx/>
              <a:buNone/>
            </a:pPr>
            <a:r>
              <a:rPr lang="fr-FR" altLang="fr-FR" sz="2000">
                <a:latin typeface="Calibri" panose="020F0502020204030204" pitchFamily="34" charset="0"/>
                <a:cs typeface="Calibri" panose="020F0502020204030204" pitchFamily="34" charset="0"/>
              </a:rPr>
              <a:t>Plus-value</a:t>
            </a:r>
          </a:p>
        </p:txBody>
      </p:sp>
      <p:sp>
        <p:nvSpPr>
          <p:cNvPr id="15" name="Rectangle 14">
            <a:extLst>
              <a:ext uri="{FF2B5EF4-FFF2-40B4-BE49-F238E27FC236}">
                <a16:creationId xmlns:a16="http://schemas.microsoft.com/office/drawing/2014/main" id="{3EA13B69-5BC1-7390-CD2A-CB2E6811C83D}"/>
              </a:ext>
            </a:extLst>
          </p:cNvPr>
          <p:cNvSpPr/>
          <p:nvPr/>
        </p:nvSpPr>
        <p:spPr>
          <a:xfrm>
            <a:off x="5697539" y="4862513"/>
            <a:ext cx="1838325" cy="6477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000" dirty="0">
                <a:solidFill>
                  <a:schemeClr val="tx1"/>
                </a:solidFill>
                <a:latin typeface="Calibri" panose="020F0502020204030204" pitchFamily="34" charset="0"/>
                <a:cs typeface="Calibri" panose="020F0502020204030204" pitchFamily="34" charset="0"/>
              </a:rPr>
              <a:t>Salaire</a:t>
            </a:r>
          </a:p>
        </p:txBody>
      </p:sp>
      <p:cxnSp>
        <p:nvCxnSpPr>
          <p:cNvPr id="5" name="Connecteur droit 4">
            <a:extLst>
              <a:ext uri="{FF2B5EF4-FFF2-40B4-BE49-F238E27FC236}">
                <a16:creationId xmlns:a16="http://schemas.microsoft.com/office/drawing/2014/main" id="{5D4E51CB-8B74-5DFD-4F5A-5B3F9BAFAC37}"/>
              </a:ext>
            </a:extLst>
          </p:cNvPr>
          <p:cNvCxnSpPr/>
          <p:nvPr/>
        </p:nvCxnSpPr>
        <p:spPr>
          <a:xfrm>
            <a:off x="7319963" y="3933825"/>
            <a:ext cx="215900" cy="93503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Connecteur droit 17">
            <a:extLst>
              <a:ext uri="{FF2B5EF4-FFF2-40B4-BE49-F238E27FC236}">
                <a16:creationId xmlns:a16="http://schemas.microsoft.com/office/drawing/2014/main" id="{A8D26539-F499-A343-9265-2B133FBBF27A}"/>
              </a:ext>
            </a:extLst>
          </p:cNvPr>
          <p:cNvCxnSpPr/>
          <p:nvPr/>
        </p:nvCxnSpPr>
        <p:spPr>
          <a:xfrm>
            <a:off x="9409113" y="3940175"/>
            <a:ext cx="698500" cy="9286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ext Box 3">
            <a:extLst>
              <a:ext uri="{FF2B5EF4-FFF2-40B4-BE49-F238E27FC236}">
                <a16:creationId xmlns:a16="http://schemas.microsoft.com/office/drawing/2014/main" id="{BF6F7C9E-2E44-7AEE-A852-AD65B6D808BF}"/>
              </a:ext>
            </a:extLst>
          </p:cNvPr>
          <p:cNvSpPr txBox="1">
            <a:spLocks noChangeArrowheads="1"/>
          </p:cNvSpPr>
          <p:nvPr/>
        </p:nvSpPr>
        <p:spPr bwMode="auto">
          <a:xfrm>
            <a:off x="1981200" y="381001"/>
            <a:ext cx="82804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fr-FR" altLang="fr-FR" sz="2400" dirty="0">
                <a:solidFill>
                  <a:schemeClr val="bg1"/>
                </a:solidFill>
                <a:latin typeface="Candara" panose="020E0502030303020204" pitchFamily="34" charset="0"/>
              </a:rPr>
              <a:t>Partie 4</a:t>
            </a:r>
          </a:p>
          <a:p>
            <a:pPr algn="ctr" eaLnBrk="1" hangingPunct="1">
              <a:spcBef>
                <a:spcPct val="0"/>
              </a:spcBef>
              <a:buFontTx/>
              <a:buNone/>
            </a:pPr>
            <a:r>
              <a:rPr lang="fr-FR" altLang="fr-FR" sz="3600" b="1" dirty="0">
                <a:solidFill>
                  <a:schemeClr val="bg1"/>
                </a:solidFill>
                <a:latin typeface="Candara" panose="020E0502030303020204" pitchFamily="34" charset="0"/>
              </a:rPr>
              <a:t>Karl Marx</a:t>
            </a:r>
          </a:p>
        </p:txBody>
      </p:sp>
      <p:sp>
        <p:nvSpPr>
          <p:cNvPr id="64515" name="Text Box 4">
            <a:extLst>
              <a:ext uri="{FF2B5EF4-FFF2-40B4-BE49-F238E27FC236}">
                <a16:creationId xmlns:a16="http://schemas.microsoft.com/office/drawing/2014/main" id="{45A9DA74-242A-F572-E931-F9052EB911CD}"/>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64516" name="Text Box 5">
            <a:extLst>
              <a:ext uri="{FF2B5EF4-FFF2-40B4-BE49-F238E27FC236}">
                <a16:creationId xmlns:a16="http://schemas.microsoft.com/office/drawing/2014/main" id="{E22FCD53-63D8-2299-D4DF-01B25F4F85E8}"/>
              </a:ext>
            </a:extLst>
          </p:cNvPr>
          <p:cNvSpPr txBox="1">
            <a:spLocks noChangeArrowheads="1"/>
          </p:cNvSpPr>
          <p:nvPr/>
        </p:nvSpPr>
        <p:spPr bwMode="auto">
          <a:xfrm>
            <a:off x="1905000" y="2014538"/>
            <a:ext cx="8153400" cy="4032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AutoNum type="arabicPeriod"/>
            </a:pPr>
            <a:r>
              <a:rPr lang="fr-FR" altLang="fr-FR" b="1">
                <a:solidFill>
                  <a:srgbClr val="990000"/>
                </a:solidFill>
                <a:latin typeface="Candara" panose="020E0502030303020204" pitchFamily="34" charset="0"/>
              </a:rPr>
              <a:t> Le matérialisme historique</a:t>
            </a:r>
          </a:p>
          <a:p>
            <a:pPr eaLnBrk="1" hangingPunct="1">
              <a:spcBef>
                <a:spcPct val="0"/>
              </a:spcBef>
              <a:buFontTx/>
              <a:buAutoNum type="arabicPeriod"/>
            </a:pPr>
            <a:r>
              <a:rPr lang="fr-FR" altLang="fr-FR" b="1">
                <a:solidFill>
                  <a:srgbClr val="FFFF66"/>
                </a:solidFill>
                <a:latin typeface="Candara" panose="020E0502030303020204" pitchFamily="34" charset="0"/>
                <a:cs typeface="Times New Roman" panose="02020603050405020304" pitchFamily="18" charset="0"/>
              </a:rPr>
              <a:t> Valeur et plus-value</a:t>
            </a:r>
            <a:br>
              <a:rPr lang="fr-FR" altLang="fr-FR" b="1">
                <a:solidFill>
                  <a:srgbClr val="FFFF66"/>
                </a:solidFill>
                <a:latin typeface="Candara" panose="020E0502030303020204" pitchFamily="34" charset="0"/>
                <a:cs typeface="Times New Roman" panose="02020603050405020304" pitchFamily="18" charset="0"/>
              </a:rPr>
            </a:br>
            <a:r>
              <a:rPr lang="fr-FR" altLang="fr-FR" b="1">
                <a:solidFill>
                  <a:srgbClr val="FFFF66"/>
                </a:solidFill>
                <a:latin typeface="Candara" panose="020E0502030303020204" pitchFamily="34" charset="0"/>
                <a:cs typeface="Times New Roman" panose="02020603050405020304" pitchFamily="18" charset="0"/>
              </a:rPr>
              <a:t> </a:t>
            </a:r>
            <a:r>
              <a:rPr lang="fr-FR" altLang="fr-FR" sz="2400" b="1">
                <a:solidFill>
                  <a:srgbClr val="990000"/>
                </a:solidFill>
                <a:latin typeface="Century Gothic" panose="020B0502020202020204" pitchFamily="34" charset="0"/>
                <a:cs typeface="Times New Roman" panose="02020603050405020304" pitchFamily="18" charset="0"/>
              </a:rPr>
              <a:t>1. La valeur, une forme sociale</a:t>
            </a:r>
            <a:br>
              <a:rPr lang="fr-FR" altLang="fr-FR" sz="2400" b="1">
                <a:solidFill>
                  <a:srgbClr val="990000"/>
                </a:solidFill>
                <a:latin typeface="Century Gothic" panose="020B0502020202020204" pitchFamily="34" charset="0"/>
                <a:cs typeface="Times New Roman" panose="02020603050405020304" pitchFamily="18" charset="0"/>
              </a:rPr>
            </a:br>
            <a:r>
              <a:rPr lang="fr-FR" altLang="fr-FR" sz="2400" b="1">
                <a:solidFill>
                  <a:srgbClr val="990000"/>
                </a:solidFill>
                <a:latin typeface="Century Gothic" panose="020B0502020202020204" pitchFamily="34" charset="0"/>
                <a:cs typeface="Times New Roman" panose="02020603050405020304" pitchFamily="18" charset="0"/>
              </a:rPr>
              <a:t> 2. La force de travail et la plus-value</a:t>
            </a:r>
            <a:br>
              <a:rPr lang="fr-FR" altLang="fr-FR" sz="2400" b="1">
                <a:solidFill>
                  <a:srgbClr val="990000"/>
                </a:solidFill>
                <a:latin typeface="Century Gothic" panose="020B0502020202020204" pitchFamily="34" charset="0"/>
                <a:cs typeface="Times New Roman" panose="02020603050405020304" pitchFamily="18" charset="0"/>
              </a:rPr>
            </a:br>
            <a:r>
              <a:rPr lang="fr-FR" altLang="fr-FR" sz="2400" b="1">
                <a:solidFill>
                  <a:srgbClr val="990000"/>
                </a:solidFill>
                <a:latin typeface="Century Gothic" panose="020B0502020202020204" pitchFamily="34" charset="0"/>
                <a:cs typeface="Times New Roman" panose="02020603050405020304" pitchFamily="18" charset="0"/>
              </a:rPr>
              <a:t> 3. Le capital assoiffé de plus-value</a:t>
            </a:r>
            <a:br>
              <a:rPr lang="fr-FR" altLang="fr-FR" sz="2400" b="1">
                <a:solidFill>
                  <a:srgbClr val="990000"/>
                </a:solidFill>
                <a:latin typeface="Century Gothic" panose="020B0502020202020204" pitchFamily="34" charset="0"/>
                <a:cs typeface="Times New Roman" panose="02020603050405020304" pitchFamily="18" charset="0"/>
              </a:rPr>
            </a:br>
            <a:r>
              <a:rPr lang="fr-FR" altLang="fr-FR" sz="2400" b="1">
                <a:solidFill>
                  <a:srgbClr val="990000"/>
                </a:solidFill>
                <a:latin typeface="Century Gothic" panose="020B0502020202020204" pitchFamily="34" charset="0"/>
                <a:cs typeface="Times New Roman" panose="02020603050405020304" pitchFamily="18" charset="0"/>
              </a:rPr>
              <a:t> </a:t>
            </a:r>
            <a:r>
              <a:rPr lang="fr-FR" altLang="fr-FR" sz="2400" b="1">
                <a:solidFill>
                  <a:srgbClr val="FFFF66"/>
                </a:solidFill>
                <a:latin typeface="Century Gothic" panose="020B0502020202020204" pitchFamily="34" charset="0"/>
                <a:cs typeface="Times New Roman" panose="02020603050405020304" pitchFamily="18" charset="0"/>
              </a:rPr>
              <a:t>4. Théories de la valeur, théories de la répartition</a:t>
            </a:r>
            <a:br>
              <a:rPr lang="fr-FR" altLang="fr-FR" sz="2400" b="1">
                <a:solidFill>
                  <a:srgbClr val="990000"/>
                </a:solidFill>
                <a:latin typeface="Century Gothic" panose="020B0502020202020204" pitchFamily="34" charset="0"/>
                <a:cs typeface="Times New Roman" panose="02020603050405020304" pitchFamily="18" charset="0"/>
              </a:rPr>
            </a:br>
            <a:r>
              <a:rPr lang="fr-FR" altLang="fr-FR" sz="2400" b="1">
                <a:solidFill>
                  <a:srgbClr val="990000"/>
                </a:solidFill>
                <a:latin typeface="Century Gothic" panose="020B0502020202020204" pitchFamily="34" charset="0"/>
                <a:cs typeface="Times New Roman" panose="02020603050405020304" pitchFamily="18" charset="0"/>
              </a:rPr>
              <a:t> 5. Capitalisme et communisme</a:t>
            </a:r>
            <a:endParaRPr lang="fr-FR" altLang="fr-FR" sz="2400" b="1">
              <a:solidFill>
                <a:srgbClr val="FFFF66"/>
              </a:solidFill>
              <a:latin typeface="Century Gothic" panose="020B0502020202020204" pitchFamily="34" charset="0"/>
              <a:cs typeface="Times New Roman" panose="02020603050405020304" pitchFamily="18" charset="0"/>
            </a:endParaRPr>
          </a:p>
          <a:p>
            <a:pPr eaLnBrk="1" hangingPunct="1">
              <a:spcBef>
                <a:spcPct val="0"/>
              </a:spcBef>
              <a:buFontTx/>
              <a:buNone/>
            </a:pPr>
            <a:r>
              <a:rPr lang="fr-FR" altLang="fr-FR" b="1">
                <a:solidFill>
                  <a:srgbClr val="990000"/>
                </a:solidFill>
                <a:latin typeface="Candara" panose="020E0502030303020204" pitchFamily="34" charset="0"/>
                <a:cs typeface="Times New Roman" panose="02020603050405020304" pitchFamily="18" charset="0"/>
              </a:rPr>
              <a:t>3. Les crises</a:t>
            </a:r>
          </a:p>
          <a:p>
            <a:pPr eaLnBrk="1" hangingPunct="1">
              <a:spcBef>
                <a:spcPct val="0"/>
              </a:spcBef>
              <a:buFontTx/>
              <a:buNone/>
            </a:pPr>
            <a:r>
              <a:rPr lang="fr-FR" altLang="fr-FR" b="1">
                <a:solidFill>
                  <a:srgbClr val="990000"/>
                </a:solidFill>
                <a:latin typeface="Candara" panose="020E0502030303020204" pitchFamily="34" charset="0"/>
                <a:cs typeface="Times New Roman" panose="02020603050405020304" pitchFamily="18" charset="0"/>
              </a:rPr>
              <a:t>4. La baisse tendancielle du taux de profit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ext Box 3">
            <a:extLst>
              <a:ext uri="{FF2B5EF4-FFF2-40B4-BE49-F238E27FC236}">
                <a16:creationId xmlns:a16="http://schemas.microsoft.com/office/drawing/2014/main" id="{3373E005-3C02-CD86-3166-DB9DA4ACA76B}"/>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66563" name="Text Box 4">
            <a:extLst>
              <a:ext uri="{FF2B5EF4-FFF2-40B4-BE49-F238E27FC236}">
                <a16:creationId xmlns:a16="http://schemas.microsoft.com/office/drawing/2014/main" id="{48AD3B09-314A-E953-1D61-35F00D20771F}"/>
              </a:ext>
            </a:extLst>
          </p:cNvPr>
          <p:cNvSpPr txBox="1">
            <a:spLocks noChangeArrowheads="1"/>
          </p:cNvSpPr>
          <p:nvPr/>
        </p:nvSpPr>
        <p:spPr bwMode="auto">
          <a:xfrm>
            <a:off x="911424" y="2362201"/>
            <a:ext cx="10297144" cy="403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dirty="0">
                <a:solidFill>
                  <a:srgbClr val="EAEAEA"/>
                </a:solidFill>
                <a:latin typeface="Sylfaen" panose="010A0502050306030303" pitchFamily="18" charset="0"/>
              </a:rPr>
              <a:t>« Le produit de la terre, c'est-à-dire tout ce que l'on retire de sa surface par l'utilisation conjointe du travail, des machines et du capital, est réparti entre trois classes de la communauté : les propriétaires de la terre, les détenteurs du fonds ou capital nécessaire à son exploitation, et les travailleurs qui la cultivent. [...]. Déterminer les lois qui gouvernent cette répartition, constitue le principal problème en économie politique. »</a:t>
            </a:r>
          </a:p>
        </p:txBody>
      </p:sp>
      <p:sp>
        <p:nvSpPr>
          <p:cNvPr id="66564" name="Text Box 5">
            <a:extLst>
              <a:ext uri="{FF2B5EF4-FFF2-40B4-BE49-F238E27FC236}">
                <a16:creationId xmlns:a16="http://schemas.microsoft.com/office/drawing/2014/main" id="{8A93EED7-F536-FA3F-90F7-20641D974536}"/>
              </a:ext>
            </a:extLst>
          </p:cNvPr>
          <p:cNvSpPr txBox="1">
            <a:spLocks noChangeArrowheads="1"/>
          </p:cNvSpPr>
          <p:nvPr/>
        </p:nvSpPr>
        <p:spPr bwMode="auto">
          <a:xfrm>
            <a:off x="2057401" y="304801"/>
            <a:ext cx="8137525" cy="14462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600">
                <a:solidFill>
                  <a:srgbClr val="663300"/>
                </a:solidFill>
                <a:latin typeface="Candara" panose="020E0502030303020204" pitchFamily="34" charset="0"/>
              </a:rPr>
              <a:t>Introduction à l’analyse économique</a:t>
            </a:r>
          </a:p>
          <a:p>
            <a:pPr eaLnBrk="1" hangingPunct="1">
              <a:spcBef>
                <a:spcPct val="0"/>
              </a:spcBef>
              <a:buFontTx/>
              <a:buNone/>
            </a:pPr>
            <a:r>
              <a:rPr lang="fr-FR" altLang="fr-FR" sz="2400">
                <a:solidFill>
                  <a:srgbClr val="663300"/>
                </a:solidFill>
                <a:latin typeface="Candara" panose="020E0502030303020204" pitchFamily="34" charset="0"/>
              </a:rPr>
              <a:t>4. Karl Marx</a:t>
            </a:r>
            <a:br>
              <a:rPr lang="fr-FR" altLang="fr-FR" sz="2400">
                <a:solidFill>
                  <a:schemeClr val="hlink"/>
                </a:solidFill>
                <a:latin typeface="Candara" panose="020E0502030303020204" pitchFamily="34" charset="0"/>
              </a:rPr>
            </a:br>
            <a:endParaRPr lang="fr-FR" altLang="fr-FR" sz="2400">
              <a:solidFill>
                <a:schemeClr val="hlink"/>
              </a:solidFill>
              <a:latin typeface="Candara" panose="020E0502030303020204" pitchFamily="34" charset="0"/>
            </a:endParaRPr>
          </a:p>
          <a:p>
            <a:pPr algn="ctr" eaLnBrk="1" hangingPunct="1">
              <a:spcBef>
                <a:spcPct val="0"/>
              </a:spcBef>
              <a:buFontTx/>
              <a:buNone/>
            </a:pPr>
            <a:endParaRPr lang="fr-FR" altLang="fr-FR" sz="2400">
              <a:solidFill>
                <a:schemeClr val="hlink"/>
              </a:solidFill>
              <a:latin typeface="Candara" panose="020E0502030303020204" pitchFamily="34" charset="0"/>
            </a:endParaRPr>
          </a:p>
        </p:txBody>
      </p:sp>
      <p:sp>
        <p:nvSpPr>
          <p:cNvPr id="66565" name="Text Box 6">
            <a:extLst>
              <a:ext uri="{FF2B5EF4-FFF2-40B4-BE49-F238E27FC236}">
                <a16:creationId xmlns:a16="http://schemas.microsoft.com/office/drawing/2014/main" id="{3EFBE86C-84CB-8136-198E-886C18DD2E19}"/>
              </a:ext>
            </a:extLst>
          </p:cNvPr>
          <p:cNvSpPr txBox="1">
            <a:spLocks noChangeArrowheads="1"/>
          </p:cNvSpPr>
          <p:nvPr/>
        </p:nvSpPr>
        <p:spPr bwMode="auto">
          <a:xfrm>
            <a:off x="4572000" y="1295400"/>
            <a:ext cx="3886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fr-FR" altLang="fr-FR" sz="2400">
                <a:solidFill>
                  <a:srgbClr val="990000"/>
                </a:solidFill>
                <a:latin typeface="Candara" panose="020E0502030303020204" pitchFamily="34" charset="0"/>
              </a:rPr>
              <a:t>David RICARDO (1772 - 1823)</a:t>
            </a:r>
          </a:p>
        </p:txBody>
      </p:sp>
      <p:pic>
        <p:nvPicPr>
          <p:cNvPr id="66566" name="Picture 7" descr="Ricardo">
            <a:extLst>
              <a:ext uri="{FF2B5EF4-FFF2-40B4-BE49-F238E27FC236}">
                <a16:creationId xmlns:a16="http://schemas.microsoft.com/office/drawing/2014/main" id="{16E4196A-E1E0-A5FE-4A49-A86CC68ECA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34400" y="381000"/>
            <a:ext cx="1601788" cy="191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ext Box 3">
            <a:extLst>
              <a:ext uri="{FF2B5EF4-FFF2-40B4-BE49-F238E27FC236}">
                <a16:creationId xmlns:a16="http://schemas.microsoft.com/office/drawing/2014/main" id="{45A85053-AAF3-56A0-EA6B-1AA3C94A1848}"/>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68611" name="Text Box 4">
            <a:extLst>
              <a:ext uri="{FF2B5EF4-FFF2-40B4-BE49-F238E27FC236}">
                <a16:creationId xmlns:a16="http://schemas.microsoft.com/office/drawing/2014/main" id="{C56448C8-EC6A-79C3-F191-38A6DC1D8B8C}"/>
              </a:ext>
            </a:extLst>
          </p:cNvPr>
          <p:cNvSpPr txBox="1">
            <a:spLocks noChangeArrowheads="1"/>
          </p:cNvSpPr>
          <p:nvPr/>
        </p:nvSpPr>
        <p:spPr bwMode="auto">
          <a:xfrm>
            <a:off x="1631504" y="2747964"/>
            <a:ext cx="9159552"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3600" dirty="0">
                <a:solidFill>
                  <a:srgbClr val="EAEAEA"/>
                </a:solidFill>
                <a:latin typeface="Sylfaen" panose="010A0502050306030303" pitchFamily="18" charset="0"/>
              </a:rPr>
              <a:t>« [La répartition du revenu] est régie par une loi naturelle, et celle-ci, en l’absence de friction, donnera à chaque agent de production le montant de richesse qu’il aura créé. »</a:t>
            </a:r>
          </a:p>
        </p:txBody>
      </p:sp>
      <p:sp>
        <p:nvSpPr>
          <p:cNvPr id="68612" name="Text Box 5">
            <a:extLst>
              <a:ext uri="{FF2B5EF4-FFF2-40B4-BE49-F238E27FC236}">
                <a16:creationId xmlns:a16="http://schemas.microsoft.com/office/drawing/2014/main" id="{8B0B7807-AA7B-0B7A-A959-0FD1DB10436D}"/>
              </a:ext>
            </a:extLst>
          </p:cNvPr>
          <p:cNvSpPr txBox="1">
            <a:spLocks noChangeArrowheads="1"/>
          </p:cNvSpPr>
          <p:nvPr/>
        </p:nvSpPr>
        <p:spPr bwMode="auto">
          <a:xfrm>
            <a:off x="2057401" y="304801"/>
            <a:ext cx="8137525" cy="14462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600">
                <a:solidFill>
                  <a:srgbClr val="663300"/>
                </a:solidFill>
                <a:latin typeface="Candara" panose="020E0502030303020204" pitchFamily="34" charset="0"/>
              </a:rPr>
              <a:t>Introduction à l’analyse économique</a:t>
            </a:r>
          </a:p>
          <a:p>
            <a:pPr eaLnBrk="1" hangingPunct="1">
              <a:spcBef>
                <a:spcPct val="0"/>
              </a:spcBef>
              <a:buFontTx/>
              <a:buNone/>
            </a:pPr>
            <a:r>
              <a:rPr lang="fr-FR" altLang="fr-FR" sz="2400">
                <a:solidFill>
                  <a:srgbClr val="663300"/>
                </a:solidFill>
                <a:latin typeface="Candara" panose="020E0502030303020204" pitchFamily="34" charset="0"/>
              </a:rPr>
              <a:t>4. Karl Marx</a:t>
            </a:r>
            <a:br>
              <a:rPr lang="fr-FR" altLang="fr-FR" sz="2400">
                <a:solidFill>
                  <a:schemeClr val="hlink"/>
                </a:solidFill>
                <a:latin typeface="Candara" panose="020E0502030303020204" pitchFamily="34" charset="0"/>
              </a:rPr>
            </a:br>
            <a:endParaRPr lang="fr-FR" altLang="fr-FR" sz="2400">
              <a:solidFill>
                <a:schemeClr val="hlink"/>
              </a:solidFill>
              <a:latin typeface="Candara" panose="020E0502030303020204" pitchFamily="34" charset="0"/>
            </a:endParaRPr>
          </a:p>
          <a:p>
            <a:pPr algn="ctr" eaLnBrk="1" hangingPunct="1">
              <a:spcBef>
                <a:spcPct val="0"/>
              </a:spcBef>
              <a:buFontTx/>
              <a:buNone/>
            </a:pPr>
            <a:endParaRPr lang="fr-FR" altLang="fr-FR" sz="2400">
              <a:solidFill>
                <a:schemeClr val="hlink"/>
              </a:solidFill>
              <a:latin typeface="Candara" panose="020E0502030303020204" pitchFamily="34" charset="0"/>
            </a:endParaRPr>
          </a:p>
        </p:txBody>
      </p:sp>
      <p:sp>
        <p:nvSpPr>
          <p:cNvPr id="68613" name="Text Box 6">
            <a:extLst>
              <a:ext uri="{FF2B5EF4-FFF2-40B4-BE49-F238E27FC236}">
                <a16:creationId xmlns:a16="http://schemas.microsoft.com/office/drawing/2014/main" id="{9812B8D4-3ACE-692B-120C-DAEE8C035203}"/>
              </a:ext>
            </a:extLst>
          </p:cNvPr>
          <p:cNvSpPr txBox="1">
            <a:spLocks noChangeArrowheads="1"/>
          </p:cNvSpPr>
          <p:nvPr/>
        </p:nvSpPr>
        <p:spPr bwMode="auto">
          <a:xfrm>
            <a:off x="3719514" y="1295401"/>
            <a:ext cx="4738687"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fr-FR" altLang="fr-FR" sz="2400">
                <a:solidFill>
                  <a:srgbClr val="990000"/>
                </a:solidFill>
                <a:latin typeface="Candara" panose="020E0502030303020204" pitchFamily="34" charset="0"/>
              </a:rPr>
              <a:t>John BATES CLARKE (1847 - 1938)</a:t>
            </a:r>
          </a:p>
        </p:txBody>
      </p:sp>
      <p:pic>
        <p:nvPicPr>
          <p:cNvPr id="26633" name="Picture 9" descr="http://upload.wikimedia.org/wikipedia/commons/2/2d/John_Bates_Clark.jpg">
            <a:extLst>
              <a:ext uri="{FF2B5EF4-FFF2-40B4-BE49-F238E27FC236}">
                <a16:creationId xmlns:a16="http://schemas.microsoft.com/office/drawing/2014/main" id="{21078BD8-66DC-5F29-9F1E-F7DBA5BC434E}"/>
              </a:ext>
            </a:extLst>
          </p:cNvPr>
          <p:cNvPicPr>
            <a:picLocks noChangeAspect="1" noChangeArrowheads="1"/>
          </p:cNvPicPr>
          <p:nvPr/>
        </p:nvPicPr>
        <p:blipFill>
          <a:blip r:embed="rId3"/>
          <a:srcRect/>
          <a:stretch>
            <a:fillRect/>
          </a:stretch>
        </p:blipFill>
        <p:spPr bwMode="auto">
          <a:xfrm>
            <a:off x="8616951" y="446089"/>
            <a:ext cx="1414463" cy="1754187"/>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ext Box 3">
            <a:extLst>
              <a:ext uri="{FF2B5EF4-FFF2-40B4-BE49-F238E27FC236}">
                <a16:creationId xmlns:a16="http://schemas.microsoft.com/office/drawing/2014/main" id="{535DCC1C-FD05-637D-BCB7-002A6A68169C}"/>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graphicFrame>
        <p:nvGraphicFramePr>
          <p:cNvPr id="2" name="Tableau 2">
            <a:extLst>
              <a:ext uri="{FF2B5EF4-FFF2-40B4-BE49-F238E27FC236}">
                <a16:creationId xmlns:a16="http://schemas.microsoft.com/office/drawing/2014/main" id="{F574F48F-7E76-6A77-23E5-EA20351A096C}"/>
              </a:ext>
            </a:extLst>
          </p:cNvPr>
          <p:cNvGraphicFramePr>
            <a:graphicFrameLocks noGrp="1"/>
          </p:cNvGraphicFramePr>
          <p:nvPr>
            <p:extLst>
              <p:ext uri="{D42A27DB-BD31-4B8C-83A1-F6EECF244321}">
                <p14:modId xmlns:p14="http://schemas.microsoft.com/office/powerpoint/2010/main" val="4264229875"/>
              </p:ext>
            </p:extLst>
          </p:nvPr>
        </p:nvGraphicFramePr>
        <p:xfrm>
          <a:off x="623392" y="1593344"/>
          <a:ext cx="10945216" cy="4932000"/>
        </p:xfrm>
        <a:graphic>
          <a:graphicData uri="http://schemas.openxmlformats.org/drawingml/2006/table">
            <a:tbl>
              <a:tblPr firstRow="1" bandRow="1">
                <a:tableStyleId>{5C22544A-7EE6-4342-B048-85BDC9FD1C3A}</a:tableStyleId>
              </a:tblPr>
              <a:tblGrid>
                <a:gridCol w="3528392">
                  <a:extLst>
                    <a:ext uri="{9D8B030D-6E8A-4147-A177-3AD203B41FA5}">
                      <a16:colId xmlns:a16="http://schemas.microsoft.com/office/drawing/2014/main" val="20000"/>
                    </a:ext>
                  </a:extLst>
                </a:gridCol>
                <a:gridCol w="3255530">
                  <a:extLst>
                    <a:ext uri="{9D8B030D-6E8A-4147-A177-3AD203B41FA5}">
                      <a16:colId xmlns:a16="http://schemas.microsoft.com/office/drawing/2014/main" val="20001"/>
                    </a:ext>
                  </a:extLst>
                </a:gridCol>
                <a:gridCol w="4161294">
                  <a:extLst>
                    <a:ext uri="{9D8B030D-6E8A-4147-A177-3AD203B41FA5}">
                      <a16:colId xmlns:a16="http://schemas.microsoft.com/office/drawing/2014/main" val="20002"/>
                    </a:ext>
                  </a:extLst>
                </a:gridCol>
              </a:tblGrid>
              <a:tr h="608989">
                <a:tc>
                  <a:txBody>
                    <a:bodyPr/>
                    <a:lstStyle/>
                    <a:p>
                      <a:r>
                        <a:rPr lang="fr-FR" sz="2400" b="1" dirty="0">
                          <a:solidFill>
                            <a:srgbClr val="730000"/>
                          </a:solidFill>
                          <a:latin typeface="Calibri" panose="020F0502020204030204" pitchFamily="34" charset="0"/>
                          <a:ea typeface="Calibri" panose="020F0502020204030204" pitchFamily="34" charset="0"/>
                          <a:cs typeface="Calibri" panose="020F0502020204030204" pitchFamily="34" charset="0"/>
                        </a:rPr>
                        <a:t>Théorie de la valeur</a:t>
                      </a:r>
                    </a:p>
                  </a:txBody>
                  <a:tcPr marT="45733" marB="45733" anchor="ctr"/>
                </a:tc>
                <a:tc>
                  <a:txBody>
                    <a:bodyPr/>
                    <a:lstStyle/>
                    <a:p>
                      <a:r>
                        <a:rPr lang="fr-FR" sz="2400" b="1" dirty="0">
                          <a:solidFill>
                            <a:srgbClr val="730000"/>
                          </a:solidFill>
                          <a:latin typeface="Calibri" panose="020F0502020204030204" pitchFamily="34" charset="0"/>
                          <a:ea typeface="Calibri" panose="020F0502020204030204" pitchFamily="34" charset="0"/>
                          <a:cs typeface="Calibri" panose="020F0502020204030204" pitchFamily="34" charset="0"/>
                        </a:rPr>
                        <a:t>Utilité</a:t>
                      </a:r>
                    </a:p>
                  </a:txBody>
                  <a:tcPr marT="45733" marB="45733" anchor="ctr"/>
                </a:tc>
                <a:tc>
                  <a:txBody>
                    <a:bodyPr/>
                    <a:lstStyle/>
                    <a:p>
                      <a:r>
                        <a:rPr lang="fr-FR" sz="2400" b="1" dirty="0">
                          <a:solidFill>
                            <a:srgbClr val="730000"/>
                          </a:solidFill>
                          <a:latin typeface="Calibri" panose="020F0502020204030204" pitchFamily="34" charset="0"/>
                          <a:ea typeface="Calibri" panose="020F0502020204030204" pitchFamily="34" charset="0"/>
                          <a:cs typeface="Calibri" panose="020F0502020204030204" pitchFamily="34" charset="0"/>
                        </a:rPr>
                        <a:t>Travail</a:t>
                      </a:r>
                    </a:p>
                  </a:txBody>
                  <a:tcPr marT="45733" marB="45733" anchor="ctr"/>
                </a:tc>
                <a:extLst>
                  <a:ext uri="{0D108BD9-81ED-4DB2-BD59-A6C34878D82A}">
                    <a16:rowId xmlns:a16="http://schemas.microsoft.com/office/drawing/2014/main" val="10001"/>
                  </a:ext>
                </a:extLst>
              </a:tr>
              <a:tr h="1051145">
                <a:tc>
                  <a:txBody>
                    <a:bodyPr/>
                    <a:lstStyle/>
                    <a:p>
                      <a:r>
                        <a:rPr lang="fr-FR" sz="2400" b="1" dirty="0">
                          <a:latin typeface="Calibri" panose="020F0502020204030204" pitchFamily="34" charset="0"/>
                          <a:ea typeface="Calibri" panose="020F0502020204030204" pitchFamily="34" charset="0"/>
                          <a:cs typeface="Calibri" panose="020F0502020204030204" pitchFamily="34" charset="0"/>
                        </a:rPr>
                        <a:t>Nature du salaire</a:t>
                      </a:r>
                    </a:p>
                  </a:txBody>
                  <a:tcPr marT="45733" marB="45733" anchor="ctr"/>
                </a:tc>
                <a:tc>
                  <a:txBody>
                    <a:bodyPr/>
                    <a:lstStyle/>
                    <a:p>
                      <a:r>
                        <a:rPr lang="fr-FR" sz="2400" dirty="0">
                          <a:latin typeface="Calibri" panose="020F0502020204030204" pitchFamily="34" charset="0"/>
                          <a:ea typeface="Calibri" panose="020F0502020204030204" pitchFamily="34" charset="0"/>
                          <a:cs typeface="Calibri" panose="020F0502020204030204" pitchFamily="34" charset="0"/>
                        </a:rPr>
                        <a:t>Rémunère la valeur créée</a:t>
                      </a:r>
                    </a:p>
                  </a:txBody>
                  <a:tcPr marT="45733" marB="45733" anchor="ctr"/>
                </a:tc>
                <a:tc>
                  <a:txBody>
                    <a:bodyPr/>
                    <a:lstStyle/>
                    <a:p>
                      <a:r>
                        <a:rPr lang="fr-FR" sz="2400" dirty="0">
                          <a:latin typeface="Calibri" panose="020F0502020204030204" pitchFamily="34" charset="0"/>
                          <a:ea typeface="Calibri" panose="020F0502020204030204" pitchFamily="34" charset="0"/>
                          <a:cs typeface="Calibri" panose="020F0502020204030204" pitchFamily="34" charset="0"/>
                        </a:rPr>
                        <a:t>Rémunère la force de travail</a:t>
                      </a:r>
                    </a:p>
                  </a:txBody>
                  <a:tcPr marT="45733" marB="45733" anchor="ctr"/>
                </a:tc>
                <a:extLst>
                  <a:ext uri="{0D108BD9-81ED-4DB2-BD59-A6C34878D82A}">
                    <a16:rowId xmlns:a16="http://schemas.microsoft.com/office/drawing/2014/main" val="10002"/>
                  </a:ext>
                </a:extLst>
              </a:tr>
              <a:tr h="1312239">
                <a:tc>
                  <a:txBody>
                    <a:bodyPr/>
                    <a:lstStyle/>
                    <a:p>
                      <a:r>
                        <a:rPr lang="fr-FR" sz="2400" b="1" dirty="0">
                          <a:latin typeface="Calibri" panose="020F0502020204030204" pitchFamily="34" charset="0"/>
                          <a:ea typeface="Calibri" panose="020F0502020204030204" pitchFamily="34" charset="0"/>
                          <a:cs typeface="Calibri" panose="020F0502020204030204" pitchFamily="34" charset="0"/>
                        </a:rPr>
                        <a:t>Niveau du salaire</a:t>
                      </a:r>
                    </a:p>
                  </a:txBody>
                  <a:tcPr marT="45733" marB="45733" anchor="ctr"/>
                </a:tc>
                <a:tc>
                  <a:txBody>
                    <a:bodyPr/>
                    <a:lstStyle/>
                    <a:p>
                      <a:r>
                        <a:rPr lang="fr-FR" sz="2400" dirty="0">
                          <a:latin typeface="Calibri" panose="020F0502020204030204" pitchFamily="34" charset="0"/>
                          <a:ea typeface="Calibri" panose="020F0502020204030204" pitchFamily="34" charset="0"/>
                          <a:cs typeface="Calibri" panose="020F0502020204030204" pitchFamily="34" charset="0"/>
                        </a:rPr>
                        <a:t>Déterminé par des facteurs techniques (productivité marginale)</a:t>
                      </a:r>
                    </a:p>
                  </a:txBody>
                  <a:tcPr marT="45733" marB="45733" anchor="ctr"/>
                </a:tc>
                <a:tc>
                  <a:txBody>
                    <a:bodyPr/>
                    <a:lstStyle/>
                    <a:p>
                      <a:r>
                        <a:rPr lang="fr-FR" sz="2400" dirty="0">
                          <a:latin typeface="Calibri" panose="020F0502020204030204" pitchFamily="34" charset="0"/>
                          <a:ea typeface="Calibri" panose="020F0502020204030204" pitchFamily="34" charset="0"/>
                          <a:cs typeface="Calibri" panose="020F0502020204030204" pitchFamily="34" charset="0"/>
                        </a:rPr>
                        <a:t>Déterminé par un rapport de forces (lutte des classes)</a:t>
                      </a:r>
                    </a:p>
                  </a:txBody>
                  <a:tcPr marT="45733" marB="45733" anchor="ctr"/>
                </a:tc>
                <a:extLst>
                  <a:ext uri="{0D108BD9-81ED-4DB2-BD59-A6C34878D82A}">
                    <a16:rowId xmlns:a16="http://schemas.microsoft.com/office/drawing/2014/main" val="10003"/>
                  </a:ext>
                </a:extLst>
              </a:tr>
              <a:tr h="1051145">
                <a:tc>
                  <a:txBody>
                    <a:bodyPr/>
                    <a:lstStyle/>
                    <a:p>
                      <a:r>
                        <a:rPr lang="fr-FR" sz="2400" b="1" dirty="0">
                          <a:latin typeface="Calibri" panose="020F0502020204030204" pitchFamily="34" charset="0"/>
                          <a:ea typeface="Calibri" panose="020F0502020204030204" pitchFamily="34" charset="0"/>
                          <a:cs typeface="Calibri" panose="020F0502020204030204" pitchFamily="34" charset="0"/>
                        </a:rPr>
                        <a:t>Nature du profit</a:t>
                      </a:r>
                    </a:p>
                  </a:txBody>
                  <a:tcPr marT="45733" marB="45733" anchor="ctr"/>
                </a:tc>
                <a:tc>
                  <a:txBody>
                    <a:bodyPr/>
                    <a:lstStyle/>
                    <a:p>
                      <a:r>
                        <a:rPr lang="fr-FR" sz="2400" dirty="0">
                          <a:latin typeface="Calibri" panose="020F0502020204030204" pitchFamily="34" charset="0"/>
                          <a:ea typeface="Calibri" panose="020F0502020204030204" pitchFamily="34" charset="0"/>
                          <a:cs typeface="Calibri" panose="020F0502020204030204" pitchFamily="34" charset="0"/>
                        </a:rPr>
                        <a:t>Rémunère la valeur créée par le capital</a:t>
                      </a:r>
                    </a:p>
                  </a:txBody>
                  <a:tcPr marT="45733" marB="45733" anchor="ctr"/>
                </a:tc>
                <a:tc>
                  <a:txBody>
                    <a:bodyPr/>
                    <a:lstStyle/>
                    <a:p>
                      <a:r>
                        <a:rPr lang="fr-FR" sz="2400" dirty="0">
                          <a:latin typeface="Calibri" panose="020F0502020204030204" pitchFamily="34" charset="0"/>
                          <a:ea typeface="Calibri" panose="020F0502020204030204" pitchFamily="34" charset="0"/>
                          <a:cs typeface="Calibri" panose="020F0502020204030204" pitchFamily="34" charset="0"/>
                        </a:rPr>
                        <a:t>Prélèvement structurel sur le travail (exploitation)</a:t>
                      </a:r>
                    </a:p>
                  </a:txBody>
                  <a:tcPr marT="45733" marB="45733" anchor="ctr"/>
                </a:tc>
                <a:extLst>
                  <a:ext uri="{0D108BD9-81ED-4DB2-BD59-A6C34878D82A}">
                    <a16:rowId xmlns:a16="http://schemas.microsoft.com/office/drawing/2014/main" val="10004"/>
                  </a:ext>
                </a:extLst>
              </a:tr>
              <a:tr h="908482">
                <a:tc>
                  <a:txBody>
                    <a:bodyPr/>
                    <a:lstStyle/>
                    <a:p>
                      <a:r>
                        <a:rPr lang="fr-FR" sz="2400" b="1" dirty="0">
                          <a:latin typeface="Calibri" panose="020F0502020204030204" pitchFamily="34" charset="0"/>
                          <a:ea typeface="Calibri" panose="020F0502020204030204" pitchFamily="34" charset="0"/>
                          <a:cs typeface="Calibri" panose="020F0502020204030204" pitchFamily="34" charset="0"/>
                        </a:rPr>
                        <a:t>Lutte de classes au cœur de la structure sociale</a:t>
                      </a:r>
                    </a:p>
                  </a:txBody>
                  <a:tcPr marT="45733" marB="45733" anchor="ctr"/>
                </a:tc>
                <a:tc>
                  <a:txBody>
                    <a:bodyPr/>
                    <a:lstStyle/>
                    <a:p>
                      <a:r>
                        <a:rPr lang="fr-FR" sz="2400" dirty="0">
                          <a:latin typeface="Calibri" panose="020F0502020204030204" pitchFamily="34" charset="0"/>
                          <a:ea typeface="Calibri" panose="020F0502020204030204" pitchFamily="34" charset="0"/>
                          <a:cs typeface="Calibri" panose="020F0502020204030204" pitchFamily="34" charset="0"/>
                        </a:rPr>
                        <a:t>Non</a:t>
                      </a:r>
                    </a:p>
                  </a:txBody>
                  <a:tcPr marT="45733" marB="45733" anchor="ctr"/>
                </a:tc>
                <a:tc>
                  <a:txBody>
                    <a:bodyPr/>
                    <a:lstStyle/>
                    <a:p>
                      <a:r>
                        <a:rPr lang="fr-FR" sz="2400" dirty="0">
                          <a:latin typeface="Calibri" panose="020F0502020204030204" pitchFamily="34" charset="0"/>
                          <a:ea typeface="Calibri" panose="020F0502020204030204" pitchFamily="34" charset="0"/>
                          <a:cs typeface="Calibri" panose="020F0502020204030204" pitchFamily="34" charset="0"/>
                        </a:rPr>
                        <a:t>Oui</a:t>
                      </a:r>
                    </a:p>
                  </a:txBody>
                  <a:tcPr marT="45733" marB="45733" anchor="ctr"/>
                </a:tc>
                <a:extLst>
                  <a:ext uri="{0D108BD9-81ED-4DB2-BD59-A6C34878D82A}">
                    <a16:rowId xmlns:a16="http://schemas.microsoft.com/office/drawing/2014/main" val="10005"/>
                  </a:ext>
                </a:extLst>
              </a:tr>
            </a:tbl>
          </a:graphicData>
        </a:graphic>
      </p:graphicFrame>
      <p:sp>
        <p:nvSpPr>
          <p:cNvPr id="3" name="Text Box 3">
            <a:extLst>
              <a:ext uri="{FF2B5EF4-FFF2-40B4-BE49-F238E27FC236}">
                <a16:creationId xmlns:a16="http://schemas.microsoft.com/office/drawing/2014/main" id="{8D19313D-BA42-494A-985D-6F3D13432314}"/>
              </a:ext>
            </a:extLst>
          </p:cNvPr>
          <p:cNvSpPr txBox="1">
            <a:spLocks noChangeArrowheads="1"/>
          </p:cNvSpPr>
          <p:nvPr/>
        </p:nvSpPr>
        <p:spPr bwMode="auto">
          <a:xfrm>
            <a:off x="1981200" y="381001"/>
            <a:ext cx="82804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fr-FR" altLang="fr-FR" sz="2400" dirty="0">
                <a:solidFill>
                  <a:schemeClr val="bg1"/>
                </a:solidFill>
                <a:latin typeface="Candara" panose="020E0502030303020204" pitchFamily="34" charset="0"/>
              </a:rPr>
              <a:t>Partie 4</a:t>
            </a:r>
          </a:p>
          <a:p>
            <a:pPr algn="ctr" eaLnBrk="1" hangingPunct="1">
              <a:spcBef>
                <a:spcPct val="0"/>
              </a:spcBef>
              <a:buFontTx/>
              <a:buNone/>
            </a:pPr>
            <a:r>
              <a:rPr lang="fr-FR" altLang="fr-FR" sz="3600" b="1" dirty="0">
                <a:solidFill>
                  <a:schemeClr val="bg1"/>
                </a:solidFill>
                <a:latin typeface="Candara" panose="020E0502030303020204" pitchFamily="34" charset="0"/>
              </a:rPr>
              <a:t>Karl Marx</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ext Box 3">
            <a:extLst>
              <a:ext uri="{FF2B5EF4-FFF2-40B4-BE49-F238E27FC236}">
                <a16:creationId xmlns:a16="http://schemas.microsoft.com/office/drawing/2014/main" id="{8143F33D-A4AF-0F2B-5918-5E11B4EFE67D}"/>
              </a:ext>
            </a:extLst>
          </p:cNvPr>
          <p:cNvSpPr txBox="1">
            <a:spLocks noChangeArrowheads="1"/>
          </p:cNvSpPr>
          <p:nvPr/>
        </p:nvSpPr>
        <p:spPr bwMode="auto">
          <a:xfrm>
            <a:off x="1981200" y="381001"/>
            <a:ext cx="82804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fr-FR" altLang="fr-FR" sz="2400">
                <a:solidFill>
                  <a:schemeClr val="bg1"/>
                </a:solidFill>
                <a:latin typeface="Candara" panose="020E0502030303020204" pitchFamily="34" charset="0"/>
              </a:rPr>
              <a:t>Partie 4</a:t>
            </a:r>
          </a:p>
          <a:p>
            <a:pPr algn="ctr" eaLnBrk="1" hangingPunct="1">
              <a:spcBef>
                <a:spcPct val="0"/>
              </a:spcBef>
              <a:buFontTx/>
              <a:buNone/>
            </a:pPr>
            <a:r>
              <a:rPr lang="fr-FR" altLang="fr-FR" sz="3600" b="1">
                <a:solidFill>
                  <a:schemeClr val="bg1"/>
                </a:solidFill>
                <a:latin typeface="Candara" panose="020E0502030303020204" pitchFamily="34" charset="0"/>
              </a:rPr>
              <a:t>Karl Marx</a:t>
            </a:r>
          </a:p>
        </p:txBody>
      </p:sp>
      <p:sp>
        <p:nvSpPr>
          <p:cNvPr id="72707" name="Text Box 4">
            <a:extLst>
              <a:ext uri="{FF2B5EF4-FFF2-40B4-BE49-F238E27FC236}">
                <a16:creationId xmlns:a16="http://schemas.microsoft.com/office/drawing/2014/main" id="{5B80139A-451A-74D0-D514-72C15B63054A}"/>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72708" name="Text Box 5">
            <a:extLst>
              <a:ext uri="{FF2B5EF4-FFF2-40B4-BE49-F238E27FC236}">
                <a16:creationId xmlns:a16="http://schemas.microsoft.com/office/drawing/2014/main" id="{56F06964-DC5F-4926-F463-411248F6FB6F}"/>
              </a:ext>
            </a:extLst>
          </p:cNvPr>
          <p:cNvSpPr txBox="1">
            <a:spLocks noChangeArrowheads="1"/>
          </p:cNvSpPr>
          <p:nvPr/>
        </p:nvSpPr>
        <p:spPr bwMode="auto">
          <a:xfrm>
            <a:off x="1905000" y="2014538"/>
            <a:ext cx="8153400" cy="4032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AutoNum type="arabicPeriod"/>
            </a:pPr>
            <a:r>
              <a:rPr lang="fr-FR" altLang="fr-FR" b="1">
                <a:solidFill>
                  <a:srgbClr val="990000"/>
                </a:solidFill>
                <a:latin typeface="Candara" panose="020E0502030303020204" pitchFamily="34" charset="0"/>
              </a:rPr>
              <a:t> Le matérialisme historique</a:t>
            </a:r>
          </a:p>
          <a:p>
            <a:pPr eaLnBrk="1" hangingPunct="1">
              <a:spcBef>
                <a:spcPct val="0"/>
              </a:spcBef>
              <a:buFontTx/>
              <a:buAutoNum type="arabicPeriod"/>
            </a:pPr>
            <a:r>
              <a:rPr lang="fr-FR" altLang="fr-FR" b="1">
                <a:solidFill>
                  <a:srgbClr val="FFFF66"/>
                </a:solidFill>
                <a:latin typeface="Candara" panose="020E0502030303020204" pitchFamily="34" charset="0"/>
                <a:cs typeface="Times New Roman" panose="02020603050405020304" pitchFamily="18" charset="0"/>
              </a:rPr>
              <a:t> Valeur et plus-value</a:t>
            </a:r>
            <a:br>
              <a:rPr lang="fr-FR" altLang="fr-FR" b="1">
                <a:solidFill>
                  <a:srgbClr val="FFFF66"/>
                </a:solidFill>
                <a:latin typeface="Candara" panose="020E0502030303020204" pitchFamily="34" charset="0"/>
                <a:cs typeface="Times New Roman" panose="02020603050405020304" pitchFamily="18" charset="0"/>
              </a:rPr>
            </a:br>
            <a:r>
              <a:rPr lang="fr-FR" altLang="fr-FR" b="1">
                <a:solidFill>
                  <a:srgbClr val="FFFF66"/>
                </a:solidFill>
                <a:latin typeface="Candara" panose="020E0502030303020204" pitchFamily="34" charset="0"/>
                <a:cs typeface="Times New Roman" panose="02020603050405020304" pitchFamily="18" charset="0"/>
              </a:rPr>
              <a:t> </a:t>
            </a:r>
            <a:r>
              <a:rPr lang="fr-FR" altLang="fr-FR" sz="2400" b="1">
                <a:solidFill>
                  <a:srgbClr val="990000"/>
                </a:solidFill>
                <a:latin typeface="Century Gothic" panose="020B0502020202020204" pitchFamily="34" charset="0"/>
                <a:cs typeface="Times New Roman" panose="02020603050405020304" pitchFamily="18" charset="0"/>
              </a:rPr>
              <a:t>1. La valeur, une forme sociale</a:t>
            </a:r>
            <a:br>
              <a:rPr lang="fr-FR" altLang="fr-FR" sz="2400" b="1">
                <a:solidFill>
                  <a:srgbClr val="990000"/>
                </a:solidFill>
                <a:latin typeface="Century Gothic" panose="020B0502020202020204" pitchFamily="34" charset="0"/>
                <a:cs typeface="Times New Roman" panose="02020603050405020304" pitchFamily="18" charset="0"/>
              </a:rPr>
            </a:br>
            <a:r>
              <a:rPr lang="fr-FR" altLang="fr-FR" sz="2400" b="1">
                <a:solidFill>
                  <a:srgbClr val="990000"/>
                </a:solidFill>
                <a:latin typeface="Century Gothic" panose="020B0502020202020204" pitchFamily="34" charset="0"/>
                <a:cs typeface="Times New Roman" panose="02020603050405020304" pitchFamily="18" charset="0"/>
              </a:rPr>
              <a:t> 2. La force de travail et la plus-value</a:t>
            </a:r>
            <a:br>
              <a:rPr lang="fr-FR" altLang="fr-FR" sz="2400" b="1">
                <a:solidFill>
                  <a:srgbClr val="990000"/>
                </a:solidFill>
                <a:latin typeface="Century Gothic" panose="020B0502020202020204" pitchFamily="34" charset="0"/>
                <a:cs typeface="Times New Roman" panose="02020603050405020304" pitchFamily="18" charset="0"/>
              </a:rPr>
            </a:br>
            <a:r>
              <a:rPr lang="fr-FR" altLang="fr-FR" sz="2400" b="1">
                <a:solidFill>
                  <a:srgbClr val="990000"/>
                </a:solidFill>
                <a:latin typeface="Century Gothic" panose="020B0502020202020204" pitchFamily="34" charset="0"/>
                <a:cs typeface="Times New Roman" panose="02020603050405020304" pitchFamily="18" charset="0"/>
              </a:rPr>
              <a:t> 3. Le capital assoiffé de plus-value</a:t>
            </a:r>
            <a:br>
              <a:rPr lang="fr-FR" altLang="fr-FR" sz="2400" b="1">
                <a:solidFill>
                  <a:srgbClr val="990000"/>
                </a:solidFill>
                <a:latin typeface="Century Gothic" panose="020B0502020202020204" pitchFamily="34" charset="0"/>
                <a:cs typeface="Times New Roman" panose="02020603050405020304" pitchFamily="18" charset="0"/>
              </a:rPr>
            </a:br>
            <a:r>
              <a:rPr lang="fr-FR" altLang="fr-FR" sz="2400" b="1">
                <a:solidFill>
                  <a:srgbClr val="990000"/>
                </a:solidFill>
                <a:latin typeface="Century Gothic" panose="020B0502020202020204" pitchFamily="34" charset="0"/>
                <a:cs typeface="Times New Roman" panose="02020603050405020304" pitchFamily="18" charset="0"/>
              </a:rPr>
              <a:t> 4. Théories de la valeur, théories de la répartition</a:t>
            </a:r>
            <a:br>
              <a:rPr lang="fr-FR" altLang="fr-FR" sz="2400" b="1">
                <a:solidFill>
                  <a:srgbClr val="990000"/>
                </a:solidFill>
                <a:latin typeface="Century Gothic" panose="020B0502020202020204" pitchFamily="34" charset="0"/>
                <a:cs typeface="Times New Roman" panose="02020603050405020304" pitchFamily="18" charset="0"/>
              </a:rPr>
            </a:br>
            <a:r>
              <a:rPr lang="fr-FR" altLang="fr-FR" sz="2400" b="1">
                <a:solidFill>
                  <a:srgbClr val="990000"/>
                </a:solidFill>
                <a:latin typeface="Century Gothic" panose="020B0502020202020204" pitchFamily="34" charset="0"/>
                <a:cs typeface="Times New Roman" panose="02020603050405020304" pitchFamily="18" charset="0"/>
              </a:rPr>
              <a:t> </a:t>
            </a:r>
            <a:r>
              <a:rPr lang="fr-FR" altLang="fr-FR" sz="2400" b="1">
                <a:solidFill>
                  <a:srgbClr val="FFFF66"/>
                </a:solidFill>
                <a:latin typeface="Century Gothic" panose="020B0502020202020204" pitchFamily="34" charset="0"/>
                <a:cs typeface="Times New Roman" panose="02020603050405020304" pitchFamily="18" charset="0"/>
              </a:rPr>
              <a:t>5. Capitalisme et communisme</a:t>
            </a:r>
          </a:p>
          <a:p>
            <a:pPr eaLnBrk="1" hangingPunct="1">
              <a:spcBef>
                <a:spcPct val="0"/>
              </a:spcBef>
              <a:buFontTx/>
              <a:buNone/>
            </a:pPr>
            <a:r>
              <a:rPr lang="fr-FR" altLang="fr-FR" b="1">
                <a:solidFill>
                  <a:srgbClr val="990000"/>
                </a:solidFill>
                <a:latin typeface="Candara" panose="020E0502030303020204" pitchFamily="34" charset="0"/>
                <a:cs typeface="Times New Roman" panose="02020603050405020304" pitchFamily="18" charset="0"/>
              </a:rPr>
              <a:t>3. Les crises</a:t>
            </a:r>
          </a:p>
          <a:p>
            <a:pPr eaLnBrk="1" hangingPunct="1">
              <a:spcBef>
                <a:spcPct val="0"/>
              </a:spcBef>
              <a:buFontTx/>
              <a:buNone/>
            </a:pPr>
            <a:r>
              <a:rPr lang="fr-FR" altLang="fr-FR" b="1">
                <a:solidFill>
                  <a:srgbClr val="990000"/>
                </a:solidFill>
                <a:latin typeface="Candara" panose="020E0502030303020204" pitchFamily="34" charset="0"/>
                <a:cs typeface="Times New Roman" panose="02020603050405020304" pitchFamily="18" charset="0"/>
              </a:rPr>
              <a:t>4. La baisse tendancielle du taux de profit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ext Box 3">
            <a:extLst>
              <a:ext uri="{FF2B5EF4-FFF2-40B4-BE49-F238E27FC236}">
                <a16:creationId xmlns:a16="http://schemas.microsoft.com/office/drawing/2014/main" id="{916F7850-A0D5-1430-44FD-AE363E6234F8}"/>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74755" name="Text Box 4">
            <a:extLst>
              <a:ext uri="{FF2B5EF4-FFF2-40B4-BE49-F238E27FC236}">
                <a16:creationId xmlns:a16="http://schemas.microsoft.com/office/drawing/2014/main" id="{0CBDFEEE-BE3E-2BC1-2730-3C38A165CDF8}"/>
              </a:ext>
            </a:extLst>
          </p:cNvPr>
          <p:cNvSpPr txBox="1">
            <a:spLocks noChangeArrowheads="1"/>
          </p:cNvSpPr>
          <p:nvPr/>
        </p:nvSpPr>
        <p:spPr bwMode="auto">
          <a:xfrm>
            <a:off x="1633984" y="2680862"/>
            <a:ext cx="8924032"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3600" dirty="0">
                <a:solidFill>
                  <a:srgbClr val="DDDDDD"/>
                </a:solidFill>
                <a:latin typeface="Sylfaen" panose="010A0502050306030303" pitchFamily="18" charset="0"/>
              </a:rPr>
              <a:t>« Seule la forme sous laquelle [le] surtravail est extorqué au producteur immédiat, l'ouvrier, distingue les formations sociales économiques, par exemple la société esclavagiste de celle du travail salarié. » </a:t>
            </a:r>
          </a:p>
        </p:txBody>
      </p:sp>
      <p:sp>
        <p:nvSpPr>
          <p:cNvPr id="74756" name="Text Box 5">
            <a:extLst>
              <a:ext uri="{FF2B5EF4-FFF2-40B4-BE49-F238E27FC236}">
                <a16:creationId xmlns:a16="http://schemas.microsoft.com/office/drawing/2014/main" id="{6F24A283-DADF-3E7C-BAAD-014C6074CCF0}"/>
              </a:ext>
            </a:extLst>
          </p:cNvPr>
          <p:cNvSpPr txBox="1">
            <a:spLocks noChangeArrowheads="1"/>
          </p:cNvSpPr>
          <p:nvPr/>
        </p:nvSpPr>
        <p:spPr bwMode="auto">
          <a:xfrm>
            <a:off x="2057401" y="304800"/>
            <a:ext cx="8107363" cy="14465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600">
                <a:solidFill>
                  <a:srgbClr val="663300"/>
                </a:solidFill>
                <a:latin typeface="Candara" panose="020E0502030303020204" pitchFamily="34" charset="0"/>
              </a:rPr>
              <a:t>Introduction à l’analyse économique</a:t>
            </a:r>
          </a:p>
          <a:p>
            <a:pPr eaLnBrk="1" hangingPunct="1">
              <a:spcBef>
                <a:spcPct val="0"/>
              </a:spcBef>
              <a:buFontTx/>
              <a:buNone/>
            </a:pPr>
            <a:r>
              <a:rPr lang="fr-FR" altLang="fr-FR" sz="2400">
                <a:solidFill>
                  <a:srgbClr val="663300"/>
                </a:solidFill>
                <a:latin typeface="Candara" panose="020E0502030303020204" pitchFamily="34" charset="0"/>
              </a:rPr>
              <a:t>4. Karl Marx</a:t>
            </a:r>
          </a:p>
          <a:p>
            <a:pPr algn="ctr" eaLnBrk="1" hangingPunct="1">
              <a:spcBef>
                <a:spcPct val="0"/>
              </a:spcBef>
              <a:buFontTx/>
              <a:buNone/>
            </a:pPr>
            <a:br>
              <a:rPr lang="fr-FR" altLang="fr-FR" sz="2400">
                <a:solidFill>
                  <a:schemeClr val="hlink"/>
                </a:solidFill>
                <a:latin typeface="Candara" panose="020E0502030303020204" pitchFamily="34" charset="0"/>
              </a:rPr>
            </a:br>
            <a:endParaRPr lang="fr-FR" altLang="fr-FR" sz="2400">
              <a:solidFill>
                <a:schemeClr val="hlink"/>
              </a:solidFill>
              <a:latin typeface="Candara" panose="020E0502030303020204" pitchFamily="34" charset="0"/>
            </a:endParaRPr>
          </a:p>
        </p:txBody>
      </p:sp>
      <p:sp>
        <p:nvSpPr>
          <p:cNvPr id="74757" name="Text Box 6">
            <a:extLst>
              <a:ext uri="{FF2B5EF4-FFF2-40B4-BE49-F238E27FC236}">
                <a16:creationId xmlns:a16="http://schemas.microsoft.com/office/drawing/2014/main" id="{04903A50-9491-97D3-3CC9-7DC112E04E07}"/>
              </a:ext>
            </a:extLst>
          </p:cNvPr>
          <p:cNvSpPr txBox="1">
            <a:spLocks noChangeArrowheads="1"/>
          </p:cNvSpPr>
          <p:nvPr/>
        </p:nvSpPr>
        <p:spPr bwMode="auto">
          <a:xfrm>
            <a:off x="5410200" y="1295400"/>
            <a:ext cx="327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2400">
                <a:solidFill>
                  <a:srgbClr val="990000"/>
                </a:solidFill>
                <a:latin typeface="Candara" panose="020E0502030303020204" pitchFamily="34" charset="0"/>
              </a:rPr>
              <a:t>Karl MARX (1818 - 1883)</a:t>
            </a:r>
          </a:p>
        </p:txBody>
      </p:sp>
      <p:pic>
        <p:nvPicPr>
          <p:cNvPr id="74758" name="Picture 7" descr="Marx">
            <a:extLst>
              <a:ext uri="{FF2B5EF4-FFF2-40B4-BE49-F238E27FC236}">
                <a16:creationId xmlns:a16="http://schemas.microsoft.com/office/drawing/2014/main" id="{1E57912E-B57B-2E84-E6DA-ECE2B469C38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1" y="95250"/>
            <a:ext cx="1497013"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ext Box 3">
            <a:extLst>
              <a:ext uri="{FF2B5EF4-FFF2-40B4-BE49-F238E27FC236}">
                <a16:creationId xmlns:a16="http://schemas.microsoft.com/office/drawing/2014/main" id="{6A9C25B4-F0C8-E1C1-D519-231A76A04823}"/>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76803" name="Text Box 4">
            <a:extLst>
              <a:ext uri="{FF2B5EF4-FFF2-40B4-BE49-F238E27FC236}">
                <a16:creationId xmlns:a16="http://schemas.microsoft.com/office/drawing/2014/main" id="{7469CFA7-2A4E-FD69-D51D-724716053447}"/>
              </a:ext>
            </a:extLst>
          </p:cNvPr>
          <p:cNvSpPr txBox="1">
            <a:spLocks noChangeArrowheads="1"/>
          </p:cNvSpPr>
          <p:nvPr/>
        </p:nvSpPr>
        <p:spPr bwMode="auto">
          <a:xfrm>
            <a:off x="839416" y="2217053"/>
            <a:ext cx="10513168"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dirty="0">
                <a:solidFill>
                  <a:srgbClr val="DDDDDD"/>
                </a:solidFill>
                <a:latin typeface="Sylfaen" panose="010A0502050306030303" pitchFamily="18" charset="0"/>
              </a:rPr>
              <a:t>« À grands traits, les modes de production asiatique, antique, féodal et bourgeois moderne peuvent être qualifiés d'époques progressives de la formation sociale économique. Les rapports de production bourgeois sont la dernière forme contradictoire du processus de production sociale (…) Les forces productives qui se développent au sein de la société bourgeoise créent en même temps les conditions matérielles pour résoudre cette contradiction. Avec cette formation sociale s'achève donc la préhistoire de la société humaine. » </a:t>
            </a:r>
          </a:p>
        </p:txBody>
      </p:sp>
      <p:sp>
        <p:nvSpPr>
          <p:cNvPr id="76804" name="Text Box 5">
            <a:extLst>
              <a:ext uri="{FF2B5EF4-FFF2-40B4-BE49-F238E27FC236}">
                <a16:creationId xmlns:a16="http://schemas.microsoft.com/office/drawing/2014/main" id="{B0AF1822-9355-FA36-8DCB-00C5C1E99C90}"/>
              </a:ext>
            </a:extLst>
          </p:cNvPr>
          <p:cNvSpPr txBox="1">
            <a:spLocks noChangeArrowheads="1"/>
          </p:cNvSpPr>
          <p:nvPr/>
        </p:nvSpPr>
        <p:spPr bwMode="auto">
          <a:xfrm>
            <a:off x="2057401" y="304800"/>
            <a:ext cx="8107363" cy="14465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600">
                <a:solidFill>
                  <a:srgbClr val="663300"/>
                </a:solidFill>
                <a:latin typeface="Candara" panose="020E0502030303020204" pitchFamily="34" charset="0"/>
              </a:rPr>
              <a:t>Introduction à l’analyse économique</a:t>
            </a:r>
          </a:p>
          <a:p>
            <a:pPr eaLnBrk="1" hangingPunct="1">
              <a:spcBef>
                <a:spcPct val="0"/>
              </a:spcBef>
              <a:buFontTx/>
              <a:buNone/>
            </a:pPr>
            <a:r>
              <a:rPr lang="fr-FR" altLang="fr-FR" sz="2400">
                <a:solidFill>
                  <a:srgbClr val="663300"/>
                </a:solidFill>
                <a:latin typeface="Candara" panose="020E0502030303020204" pitchFamily="34" charset="0"/>
              </a:rPr>
              <a:t>4. Karl Marx</a:t>
            </a:r>
          </a:p>
          <a:p>
            <a:pPr algn="ctr" eaLnBrk="1" hangingPunct="1">
              <a:spcBef>
                <a:spcPct val="0"/>
              </a:spcBef>
              <a:buFontTx/>
              <a:buNone/>
            </a:pPr>
            <a:br>
              <a:rPr lang="fr-FR" altLang="fr-FR" sz="2400">
                <a:solidFill>
                  <a:schemeClr val="hlink"/>
                </a:solidFill>
                <a:latin typeface="Candara" panose="020E0502030303020204" pitchFamily="34" charset="0"/>
              </a:rPr>
            </a:br>
            <a:endParaRPr lang="fr-FR" altLang="fr-FR" sz="2400">
              <a:solidFill>
                <a:schemeClr val="hlink"/>
              </a:solidFill>
              <a:latin typeface="Candara" panose="020E0502030303020204" pitchFamily="34" charset="0"/>
            </a:endParaRPr>
          </a:p>
        </p:txBody>
      </p:sp>
      <p:sp>
        <p:nvSpPr>
          <p:cNvPr id="76805" name="Text Box 6">
            <a:extLst>
              <a:ext uri="{FF2B5EF4-FFF2-40B4-BE49-F238E27FC236}">
                <a16:creationId xmlns:a16="http://schemas.microsoft.com/office/drawing/2014/main" id="{F318ABD3-5C3E-885F-BF73-BF917562CE06}"/>
              </a:ext>
            </a:extLst>
          </p:cNvPr>
          <p:cNvSpPr txBox="1">
            <a:spLocks noChangeArrowheads="1"/>
          </p:cNvSpPr>
          <p:nvPr/>
        </p:nvSpPr>
        <p:spPr bwMode="auto">
          <a:xfrm>
            <a:off x="5410200" y="1295400"/>
            <a:ext cx="327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2400">
                <a:solidFill>
                  <a:srgbClr val="990000"/>
                </a:solidFill>
                <a:latin typeface="Candara" panose="020E0502030303020204" pitchFamily="34" charset="0"/>
              </a:rPr>
              <a:t>Karl MARX (1818 - 1883)</a:t>
            </a:r>
          </a:p>
        </p:txBody>
      </p:sp>
      <p:pic>
        <p:nvPicPr>
          <p:cNvPr id="76806" name="Picture 7" descr="Marx">
            <a:extLst>
              <a:ext uri="{FF2B5EF4-FFF2-40B4-BE49-F238E27FC236}">
                <a16:creationId xmlns:a16="http://schemas.microsoft.com/office/drawing/2014/main" id="{3F71EA4D-820B-0904-CBDA-ECC46F23DFF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1" y="95250"/>
            <a:ext cx="1497013"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ext Box 3">
            <a:extLst>
              <a:ext uri="{FF2B5EF4-FFF2-40B4-BE49-F238E27FC236}">
                <a16:creationId xmlns:a16="http://schemas.microsoft.com/office/drawing/2014/main" id="{6BEB1F5E-3BDC-2D28-EFB2-F33B7C575BD6}"/>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78851" name="Text Box 4">
            <a:extLst>
              <a:ext uri="{FF2B5EF4-FFF2-40B4-BE49-F238E27FC236}">
                <a16:creationId xmlns:a16="http://schemas.microsoft.com/office/drawing/2014/main" id="{6A4A3D53-DBA6-EF40-9E1A-7D13DC2E88F5}"/>
              </a:ext>
            </a:extLst>
          </p:cNvPr>
          <p:cNvSpPr txBox="1">
            <a:spLocks noChangeArrowheads="1"/>
          </p:cNvSpPr>
          <p:nvPr/>
        </p:nvSpPr>
        <p:spPr bwMode="auto">
          <a:xfrm>
            <a:off x="839416" y="2057400"/>
            <a:ext cx="10513168"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dirty="0">
                <a:solidFill>
                  <a:srgbClr val="DDDDDD"/>
                </a:solidFill>
                <a:latin typeface="Sylfaen" panose="010A0502050306030303" pitchFamily="18" charset="0"/>
              </a:rPr>
              <a:t>« Par l'exploitation du marché mondial, la bourgeoisie donne un caractère cosmopolite à la production et à la consommation de tous les pays. Au grand désespoir des réactionnaires, elle a enlevé à l'industrie sa base nationale. Les vieilles industries nationales ont été détruites et le sont encore chaque jour. (…) À la place de l'ancien isolement des provinces et des nations se suffisant à elles-mêmes, se développent des relations universelles, une interdépendance universelle des nations. » </a:t>
            </a:r>
          </a:p>
        </p:txBody>
      </p:sp>
      <p:sp>
        <p:nvSpPr>
          <p:cNvPr id="78852" name="Text Box 5">
            <a:extLst>
              <a:ext uri="{FF2B5EF4-FFF2-40B4-BE49-F238E27FC236}">
                <a16:creationId xmlns:a16="http://schemas.microsoft.com/office/drawing/2014/main" id="{E4B5D422-64E1-B119-7706-8F5B6A372427}"/>
              </a:ext>
            </a:extLst>
          </p:cNvPr>
          <p:cNvSpPr txBox="1">
            <a:spLocks noChangeArrowheads="1"/>
          </p:cNvSpPr>
          <p:nvPr/>
        </p:nvSpPr>
        <p:spPr bwMode="auto">
          <a:xfrm>
            <a:off x="2057401" y="304800"/>
            <a:ext cx="8107363" cy="14465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600">
                <a:solidFill>
                  <a:srgbClr val="663300"/>
                </a:solidFill>
                <a:latin typeface="Candara" panose="020E0502030303020204" pitchFamily="34" charset="0"/>
              </a:rPr>
              <a:t>Introduction à l’analyse économique</a:t>
            </a:r>
          </a:p>
          <a:p>
            <a:pPr eaLnBrk="1" hangingPunct="1">
              <a:spcBef>
                <a:spcPct val="0"/>
              </a:spcBef>
              <a:buFontTx/>
              <a:buNone/>
            </a:pPr>
            <a:r>
              <a:rPr lang="fr-FR" altLang="fr-FR" sz="2400">
                <a:solidFill>
                  <a:srgbClr val="663300"/>
                </a:solidFill>
                <a:latin typeface="Candara" panose="020E0502030303020204" pitchFamily="34" charset="0"/>
              </a:rPr>
              <a:t>4. Karl Marx</a:t>
            </a:r>
          </a:p>
          <a:p>
            <a:pPr algn="ctr" eaLnBrk="1" hangingPunct="1">
              <a:spcBef>
                <a:spcPct val="0"/>
              </a:spcBef>
              <a:buFontTx/>
              <a:buNone/>
            </a:pPr>
            <a:br>
              <a:rPr lang="fr-FR" altLang="fr-FR" sz="2400">
                <a:solidFill>
                  <a:schemeClr val="hlink"/>
                </a:solidFill>
                <a:latin typeface="Candara" panose="020E0502030303020204" pitchFamily="34" charset="0"/>
              </a:rPr>
            </a:br>
            <a:endParaRPr lang="fr-FR" altLang="fr-FR" sz="2400">
              <a:solidFill>
                <a:schemeClr val="hlink"/>
              </a:solidFill>
              <a:latin typeface="Candara" panose="020E0502030303020204" pitchFamily="34" charset="0"/>
            </a:endParaRPr>
          </a:p>
        </p:txBody>
      </p:sp>
      <p:sp>
        <p:nvSpPr>
          <p:cNvPr id="78853" name="Text Box 6">
            <a:extLst>
              <a:ext uri="{FF2B5EF4-FFF2-40B4-BE49-F238E27FC236}">
                <a16:creationId xmlns:a16="http://schemas.microsoft.com/office/drawing/2014/main" id="{43AF59B9-791F-066C-DECA-D9BDD02E4703}"/>
              </a:ext>
            </a:extLst>
          </p:cNvPr>
          <p:cNvSpPr txBox="1">
            <a:spLocks noChangeArrowheads="1"/>
          </p:cNvSpPr>
          <p:nvPr/>
        </p:nvSpPr>
        <p:spPr bwMode="auto">
          <a:xfrm>
            <a:off x="5410200" y="1295400"/>
            <a:ext cx="327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2400">
                <a:solidFill>
                  <a:srgbClr val="990000"/>
                </a:solidFill>
                <a:latin typeface="Candara" panose="020E0502030303020204" pitchFamily="34" charset="0"/>
              </a:rPr>
              <a:t>Karl MARX (1818 - 1883)</a:t>
            </a:r>
          </a:p>
        </p:txBody>
      </p:sp>
      <p:pic>
        <p:nvPicPr>
          <p:cNvPr id="78854" name="Picture 7" descr="Marx">
            <a:extLst>
              <a:ext uri="{FF2B5EF4-FFF2-40B4-BE49-F238E27FC236}">
                <a16:creationId xmlns:a16="http://schemas.microsoft.com/office/drawing/2014/main" id="{5AD689CF-8B41-029F-51CD-DAE7DA23F75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1" y="95250"/>
            <a:ext cx="1497013"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ext Box 3">
            <a:extLst>
              <a:ext uri="{FF2B5EF4-FFF2-40B4-BE49-F238E27FC236}">
                <a16:creationId xmlns:a16="http://schemas.microsoft.com/office/drawing/2014/main" id="{BBD196CA-32C7-1DC0-FB99-AEEE9075EEE8}"/>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80899" name="Text Box 4">
            <a:extLst>
              <a:ext uri="{FF2B5EF4-FFF2-40B4-BE49-F238E27FC236}">
                <a16:creationId xmlns:a16="http://schemas.microsoft.com/office/drawing/2014/main" id="{8AD13C15-92FE-EE16-5FF8-86B18B73612C}"/>
              </a:ext>
            </a:extLst>
          </p:cNvPr>
          <p:cNvSpPr txBox="1">
            <a:spLocks noChangeArrowheads="1"/>
          </p:cNvSpPr>
          <p:nvPr/>
        </p:nvSpPr>
        <p:spPr bwMode="auto">
          <a:xfrm>
            <a:off x="1127448" y="2516186"/>
            <a:ext cx="9937104"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3600" dirty="0">
                <a:solidFill>
                  <a:srgbClr val="DDDDDD"/>
                </a:solidFill>
                <a:latin typeface="Sylfaen" panose="010A0502050306030303" pitchFamily="18" charset="0"/>
              </a:rPr>
              <a:t>« La bourgeoisie supprime de plus en plus l'émiettement des moyens de production, de la propriété et de la population. Elle a aggloméré la population, centralisé les moyens de production et concentré la propriété dans un petit nombre de mains. » </a:t>
            </a:r>
          </a:p>
        </p:txBody>
      </p:sp>
      <p:sp>
        <p:nvSpPr>
          <p:cNvPr id="80900" name="Text Box 5">
            <a:extLst>
              <a:ext uri="{FF2B5EF4-FFF2-40B4-BE49-F238E27FC236}">
                <a16:creationId xmlns:a16="http://schemas.microsoft.com/office/drawing/2014/main" id="{AA770DDF-ED87-9E00-C430-B2A9A0957461}"/>
              </a:ext>
            </a:extLst>
          </p:cNvPr>
          <p:cNvSpPr txBox="1">
            <a:spLocks noChangeArrowheads="1"/>
          </p:cNvSpPr>
          <p:nvPr/>
        </p:nvSpPr>
        <p:spPr bwMode="auto">
          <a:xfrm>
            <a:off x="2057401" y="304800"/>
            <a:ext cx="8107363" cy="14465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600">
                <a:solidFill>
                  <a:srgbClr val="663300"/>
                </a:solidFill>
                <a:latin typeface="Candara" panose="020E0502030303020204" pitchFamily="34" charset="0"/>
              </a:rPr>
              <a:t>Introduction à l’analyse économique</a:t>
            </a:r>
          </a:p>
          <a:p>
            <a:pPr eaLnBrk="1" hangingPunct="1">
              <a:spcBef>
                <a:spcPct val="0"/>
              </a:spcBef>
              <a:buFontTx/>
              <a:buNone/>
            </a:pPr>
            <a:r>
              <a:rPr lang="fr-FR" altLang="fr-FR" sz="2400">
                <a:solidFill>
                  <a:srgbClr val="663300"/>
                </a:solidFill>
                <a:latin typeface="Candara" panose="020E0502030303020204" pitchFamily="34" charset="0"/>
              </a:rPr>
              <a:t>4. Karl Marx</a:t>
            </a:r>
          </a:p>
          <a:p>
            <a:pPr algn="ctr" eaLnBrk="1" hangingPunct="1">
              <a:spcBef>
                <a:spcPct val="0"/>
              </a:spcBef>
              <a:buFontTx/>
              <a:buNone/>
            </a:pPr>
            <a:br>
              <a:rPr lang="fr-FR" altLang="fr-FR" sz="2400">
                <a:solidFill>
                  <a:schemeClr val="hlink"/>
                </a:solidFill>
                <a:latin typeface="Candara" panose="020E0502030303020204" pitchFamily="34" charset="0"/>
              </a:rPr>
            </a:br>
            <a:endParaRPr lang="fr-FR" altLang="fr-FR" sz="2400">
              <a:solidFill>
                <a:schemeClr val="hlink"/>
              </a:solidFill>
              <a:latin typeface="Candara" panose="020E0502030303020204" pitchFamily="34" charset="0"/>
            </a:endParaRPr>
          </a:p>
        </p:txBody>
      </p:sp>
      <p:sp>
        <p:nvSpPr>
          <p:cNvPr id="80901" name="Text Box 6">
            <a:extLst>
              <a:ext uri="{FF2B5EF4-FFF2-40B4-BE49-F238E27FC236}">
                <a16:creationId xmlns:a16="http://schemas.microsoft.com/office/drawing/2014/main" id="{056B3F48-AE55-DAE8-9B48-B65B0B89BDDD}"/>
              </a:ext>
            </a:extLst>
          </p:cNvPr>
          <p:cNvSpPr txBox="1">
            <a:spLocks noChangeArrowheads="1"/>
          </p:cNvSpPr>
          <p:nvPr/>
        </p:nvSpPr>
        <p:spPr bwMode="auto">
          <a:xfrm>
            <a:off x="5410200" y="1295400"/>
            <a:ext cx="327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2400">
                <a:solidFill>
                  <a:srgbClr val="990000"/>
                </a:solidFill>
                <a:latin typeface="Candara" panose="020E0502030303020204" pitchFamily="34" charset="0"/>
              </a:rPr>
              <a:t>Karl MARX (1818 - 1883)</a:t>
            </a:r>
          </a:p>
        </p:txBody>
      </p:sp>
      <p:pic>
        <p:nvPicPr>
          <p:cNvPr id="80902" name="Picture 7" descr="Marx">
            <a:extLst>
              <a:ext uri="{FF2B5EF4-FFF2-40B4-BE49-F238E27FC236}">
                <a16:creationId xmlns:a16="http://schemas.microsoft.com/office/drawing/2014/main" id="{0EF80251-BAF1-7D6D-2223-69BCBB95BF2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1" y="95250"/>
            <a:ext cx="1497013"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3">
            <a:extLst>
              <a:ext uri="{FF2B5EF4-FFF2-40B4-BE49-F238E27FC236}">
                <a16:creationId xmlns:a16="http://schemas.microsoft.com/office/drawing/2014/main" id="{E6A1E0E6-9402-3DD5-66C3-CA5D36795C38}"/>
              </a:ext>
            </a:extLst>
          </p:cNvPr>
          <p:cNvSpPr txBox="1">
            <a:spLocks noChangeArrowheads="1"/>
          </p:cNvSpPr>
          <p:nvPr/>
        </p:nvSpPr>
        <p:spPr bwMode="auto">
          <a:xfrm>
            <a:off x="1981200" y="381001"/>
            <a:ext cx="82804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fr-FR" altLang="fr-FR" sz="2400">
                <a:solidFill>
                  <a:schemeClr val="bg1"/>
                </a:solidFill>
                <a:latin typeface="Candara" panose="020E0502030303020204" pitchFamily="34" charset="0"/>
              </a:rPr>
              <a:t>Partie 4</a:t>
            </a:r>
          </a:p>
          <a:p>
            <a:pPr algn="ctr" eaLnBrk="1" hangingPunct="1">
              <a:spcBef>
                <a:spcPct val="0"/>
              </a:spcBef>
              <a:buFontTx/>
              <a:buNone/>
            </a:pPr>
            <a:r>
              <a:rPr lang="fr-FR" altLang="fr-FR" sz="3600" b="1">
                <a:solidFill>
                  <a:schemeClr val="bg1"/>
                </a:solidFill>
                <a:latin typeface="Candara" panose="020E0502030303020204" pitchFamily="34" charset="0"/>
              </a:rPr>
              <a:t>Karl Marx</a:t>
            </a:r>
          </a:p>
        </p:txBody>
      </p:sp>
      <p:sp>
        <p:nvSpPr>
          <p:cNvPr id="9219" name="Text Box 4">
            <a:extLst>
              <a:ext uri="{FF2B5EF4-FFF2-40B4-BE49-F238E27FC236}">
                <a16:creationId xmlns:a16="http://schemas.microsoft.com/office/drawing/2014/main" id="{D939F0C8-9EC9-DB5C-6D78-68F7988DC173}"/>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9220" name="Text Box 5">
            <a:extLst>
              <a:ext uri="{FF2B5EF4-FFF2-40B4-BE49-F238E27FC236}">
                <a16:creationId xmlns:a16="http://schemas.microsoft.com/office/drawing/2014/main" id="{FDDEC374-0EEA-7002-FE9A-42888B35B8E4}"/>
              </a:ext>
            </a:extLst>
          </p:cNvPr>
          <p:cNvSpPr txBox="1">
            <a:spLocks noChangeArrowheads="1"/>
          </p:cNvSpPr>
          <p:nvPr/>
        </p:nvSpPr>
        <p:spPr bwMode="auto">
          <a:xfrm>
            <a:off x="1905000" y="1846264"/>
            <a:ext cx="8686800" cy="292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AutoNum type="arabicPeriod"/>
            </a:pPr>
            <a:r>
              <a:rPr lang="fr-FR" altLang="fr-FR" b="1">
                <a:solidFill>
                  <a:srgbClr val="FFFF66"/>
                </a:solidFill>
                <a:latin typeface="Candara" panose="020E0502030303020204" pitchFamily="34" charset="0"/>
              </a:rPr>
              <a:t> Le matérialisme historique</a:t>
            </a:r>
            <a:br>
              <a:rPr lang="fr-FR" altLang="fr-FR" b="1">
                <a:solidFill>
                  <a:srgbClr val="FFFF66"/>
                </a:solidFill>
                <a:latin typeface="Candara" panose="020E0502030303020204" pitchFamily="34" charset="0"/>
              </a:rPr>
            </a:br>
            <a:r>
              <a:rPr lang="fr-FR" altLang="fr-FR" b="1">
                <a:solidFill>
                  <a:srgbClr val="FFFF66"/>
                </a:solidFill>
                <a:latin typeface="Candara" panose="020E0502030303020204" pitchFamily="34" charset="0"/>
                <a:cs typeface="Times New Roman" panose="02020603050405020304" pitchFamily="18" charset="0"/>
              </a:rPr>
              <a:t> </a:t>
            </a:r>
            <a:r>
              <a:rPr lang="fr-FR" altLang="fr-FR" sz="2400" b="1">
                <a:solidFill>
                  <a:srgbClr val="990000"/>
                </a:solidFill>
                <a:latin typeface="Century Gothic" panose="020B0502020202020204" pitchFamily="34" charset="0"/>
                <a:cs typeface="Times New Roman" panose="02020603050405020304" pitchFamily="18" charset="0"/>
              </a:rPr>
              <a:t>1. La critique de l</a:t>
            </a:r>
            <a:r>
              <a:rPr lang="fr-FR" altLang="fr-FR" sz="2400" b="1">
                <a:solidFill>
                  <a:srgbClr val="990000"/>
                </a:solidFill>
                <a:latin typeface="Candara" panose="020E0502030303020204" pitchFamily="34" charset="0"/>
                <a:cs typeface="Times New Roman" panose="02020603050405020304" pitchFamily="18" charset="0"/>
              </a:rPr>
              <a:t>’</a:t>
            </a:r>
            <a:r>
              <a:rPr lang="fr-FR" altLang="fr-FR" sz="2400" b="1">
                <a:solidFill>
                  <a:srgbClr val="990000"/>
                </a:solidFill>
                <a:latin typeface="Century Gothic" panose="020B0502020202020204" pitchFamily="34" charset="0"/>
                <a:cs typeface="Times New Roman" panose="02020603050405020304" pitchFamily="18" charset="0"/>
              </a:rPr>
              <a:t>id</a:t>
            </a:r>
            <a:r>
              <a:rPr lang="fr-FR" altLang="fr-FR" sz="2400" b="1">
                <a:solidFill>
                  <a:srgbClr val="990000"/>
                </a:solidFill>
                <a:latin typeface="Candara" panose="020E0502030303020204" pitchFamily="34" charset="0"/>
                <a:cs typeface="Times New Roman" panose="02020603050405020304" pitchFamily="18" charset="0"/>
              </a:rPr>
              <a:t>é</a:t>
            </a:r>
            <a:r>
              <a:rPr lang="fr-FR" altLang="fr-FR" sz="2400" b="1">
                <a:solidFill>
                  <a:srgbClr val="990000"/>
                </a:solidFill>
                <a:latin typeface="Century Gothic" panose="020B0502020202020204" pitchFamily="34" charset="0"/>
                <a:cs typeface="Times New Roman" panose="02020603050405020304" pitchFamily="18" charset="0"/>
              </a:rPr>
              <a:t>alisme</a:t>
            </a:r>
            <a:br>
              <a:rPr lang="fr-FR" altLang="fr-FR" sz="2400" b="1">
                <a:solidFill>
                  <a:srgbClr val="990000"/>
                </a:solidFill>
                <a:latin typeface="Century Gothic" panose="020B0502020202020204" pitchFamily="34" charset="0"/>
                <a:cs typeface="Times New Roman" panose="02020603050405020304" pitchFamily="18" charset="0"/>
              </a:rPr>
            </a:br>
            <a:r>
              <a:rPr lang="fr-FR" altLang="fr-FR" sz="2400" b="1">
                <a:solidFill>
                  <a:srgbClr val="990000"/>
                </a:solidFill>
                <a:latin typeface="Century Gothic" panose="020B0502020202020204" pitchFamily="34" charset="0"/>
                <a:cs typeface="Times New Roman" panose="02020603050405020304" pitchFamily="18" charset="0"/>
              </a:rPr>
              <a:t> </a:t>
            </a:r>
            <a:r>
              <a:rPr lang="fr-FR" altLang="fr-FR" sz="2400" b="1">
                <a:solidFill>
                  <a:srgbClr val="FFFF66"/>
                </a:solidFill>
                <a:latin typeface="Century Gothic" panose="020B0502020202020204" pitchFamily="34" charset="0"/>
                <a:cs typeface="Times New Roman" panose="02020603050405020304" pitchFamily="18" charset="0"/>
              </a:rPr>
              <a:t>2. L</a:t>
            </a:r>
            <a:r>
              <a:rPr lang="fr-FR" altLang="fr-FR" sz="2400" b="1">
                <a:solidFill>
                  <a:srgbClr val="FFFF66"/>
                </a:solidFill>
                <a:latin typeface="Candara" panose="020E0502030303020204" pitchFamily="34" charset="0"/>
                <a:cs typeface="Times New Roman" panose="02020603050405020304" pitchFamily="18" charset="0"/>
              </a:rPr>
              <a:t>’</a:t>
            </a:r>
            <a:r>
              <a:rPr lang="fr-FR" altLang="fr-FR" sz="2400" b="1">
                <a:solidFill>
                  <a:srgbClr val="FFFF66"/>
                </a:solidFill>
                <a:latin typeface="Century Gothic" panose="020B0502020202020204" pitchFamily="34" charset="0"/>
                <a:cs typeface="Times New Roman" panose="02020603050405020304" pitchFamily="18" charset="0"/>
              </a:rPr>
              <a:t>explication par la structure </a:t>
            </a:r>
            <a:r>
              <a:rPr lang="fr-FR" altLang="fr-FR" sz="2400" b="1">
                <a:solidFill>
                  <a:srgbClr val="FFFF66"/>
                </a:solidFill>
                <a:latin typeface="Candara" panose="020E0502030303020204" pitchFamily="34" charset="0"/>
                <a:cs typeface="Times New Roman" panose="02020603050405020304" pitchFamily="18" charset="0"/>
              </a:rPr>
              <a:t>é</a:t>
            </a:r>
            <a:r>
              <a:rPr lang="fr-FR" altLang="fr-FR" sz="2400" b="1">
                <a:solidFill>
                  <a:srgbClr val="FFFF66"/>
                </a:solidFill>
                <a:latin typeface="Century Gothic" panose="020B0502020202020204" pitchFamily="34" charset="0"/>
                <a:cs typeface="Times New Roman" panose="02020603050405020304" pitchFamily="18" charset="0"/>
              </a:rPr>
              <a:t>conomique</a:t>
            </a:r>
            <a:endParaRPr lang="fr-FR" altLang="fr-FR" b="1">
              <a:solidFill>
                <a:srgbClr val="FFFF66"/>
              </a:solidFill>
              <a:latin typeface="Candara" panose="020E0502030303020204" pitchFamily="34" charset="0"/>
            </a:endParaRPr>
          </a:p>
          <a:p>
            <a:pPr eaLnBrk="1" hangingPunct="1">
              <a:spcBef>
                <a:spcPct val="0"/>
              </a:spcBef>
              <a:buFontTx/>
              <a:buAutoNum type="arabicPeriod"/>
            </a:pPr>
            <a:r>
              <a:rPr lang="fr-FR" altLang="fr-FR" b="1">
                <a:solidFill>
                  <a:srgbClr val="990000"/>
                </a:solidFill>
                <a:latin typeface="Candara" panose="020E0502030303020204" pitchFamily="34" charset="0"/>
                <a:cs typeface="Times New Roman" panose="02020603050405020304" pitchFamily="18" charset="0"/>
              </a:rPr>
              <a:t> Valeur et plus-value </a:t>
            </a:r>
          </a:p>
          <a:p>
            <a:pPr eaLnBrk="1" hangingPunct="1">
              <a:spcBef>
                <a:spcPct val="0"/>
              </a:spcBef>
              <a:buFontTx/>
              <a:buNone/>
            </a:pPr>
            <a:r>
              <a:rPr lang="fr-FR" altLang="fr-FR" b="1">
                <a:solidFill>
                  <a:srgbClr val="990000"/>
                </a:solidFill>
                <a:latin typeface="Candara" panose="020E0502030303020204" pitchFamily="34" charset="0"/>
                <a:cs typeface="Times New Roman" panose="02020603050405020304" pitchFamily="18" charset="0"/>
              </a:rPr>
              <a:t>3. Les crises</a:t>
            </a:r>
          </a:p>
          <a:p>
            <a:pPr eaLnBrk="1" hangingPunct="1">
              <a:spcBef>
                <a:spcPct val="0"/>
              </a:spcBef>
              <a:buFontTx/>
              <a:buNone/>
            </a:pPr>
            <a:r>
              <a:rPr lang="fr-FR" altLang="fr-FR" b="1">
                <a:solidFill>
                  <a:srgbClr val="990000"/>
                </a:solidFill>
                <a:latin typeface="Candara" panose="020E0502030303020204" pitchFamily="34" charset="0"/>
                <a:cs typeface="Times New Roman" panose="02020603050405020304" pitchFamily="18" charset="0"/>
              </a:rPr>
              <a:t>4. La baisse tendancielle du taux de profit</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ext Box 3">
            <a:extLst>
              <a:ext uri="{FF2B5EF4-FFF2-40B4-BE49-F238E27FC236}">
                <a16:creationId xmlns:a16="http://schemas.microsoft.com/office/drawing/2014/main" id="{01B392C5-C6DC-8B62-94DB-9686A3BF648A}"/>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82947" name="Text Box 4">
            <a:extLst>
              <a:ext uri="{FF2B5EF4-FFF2-40B4-BE49-F238E27FC236}">
                <a16:creationId xmlns:a16="http://schemas.microsoft.com/office/drawing/2014/main" id="{CF412037-EF2E-B42F-7DF3-B2C5D3DD74F1}"/>
              </a:ext>
            </a:extLst>
          </p:cNvPr>
          <p:cNvSpPr txBox="1">
            <a:spLocks noChangeArrowheads="1"/>
          </p:cNvSpPr>
          <p:nvPr/>
        </p:nvSpPr>
        <p:spPr bwMode="auto">
          <a:xfrm>
            <a:off x="983432" y="2073037"/>
            <a:ext cx="10009112"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3600" dirty="0">
                <a:solidFill>
                  <a:srgbClr val="DDDDDD"/>
                </a:solidFill>
                <a:latin typeface="Sylfaen" panose="010A0502050306030303" pitchFamily="18" charset="0"/>
              </a:rPr>
              <a:t>« Le capitalisme (…) prépare (…) une forme sociale plus élevée, dans laquelle l'une des parties de la société ne jouira plus, au détriment de l'autre, du pouvoir et du monopole du développement social, avec les avantages matériels et intellectuels qui s'y rattachent, et dans laquelle le surtravail aura pour effet la réduction du temps consacré au travail matériel en général. »</a:t>
            </a:r>
          </a:p>
        </p:txBody>
      </p:sp>
      <p:sp>
        <p:nvSpPr>
          <p:cNvPr id="82948" name="Text Box 5">
            <a:extLst>
              <a:ext uri="{FF2B5EF4-FFF2-40B4-BE49-F238E27FC236}">
                <a16:creationId xmlns:a16="http://schemas.microsoft.com/office/drawing/2014/main" id="{A5E16F30-940F-49D0-2CA9-C44D15659C2C}"/>
              </a:ext>
            </a:extLst>
          </p:cNvPr>
          <p:cNvSpPr txBox="1">
            <a:spLocks noChangeArrowheads="1"/>
          </p:cNvSpPr>
          <p:nvPr/>
        </p:nvSpPr>
        <p:spPr bwMode="auto">
          <a:xfrm>
            <a:off x="2057401" y="304800"/>
            <a:ext cx="8107363" cy="14465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600">
                <a:solidFill>
                  <a:srgbClr val="663300"/>
                </a:solidFill>
                <a:latin typeface="Candara" panose="020E0502030303020204" pitchFamily="34" charset="0"/>
              </a:rPr>
              <a:t>Introduction à l’analyse économique</a:t>
            </a:r>
          </a:p>
          <a:p>
            <a:pPr eaLnBrk="1" hangingPunct="1">
              <a:spcBef>
                <a:spcPct val="0"/>
              </a:spcBef>
              <a:buFontTx/>
              <a:buNone/>
            </a:pPr>
            <a:r>
              <a:rPr lang="fr-FR" altLang="fr-FR" sz="2400">
                <a:solidFill>
                  <a:srgbClr val="663300"/>
                </a:solidFill>
                <a:latin typeface="Candara" panose="020E0502030303020204" pitchFamily="34" charset="0"/>
              </a:rPr>
              <a:t>4. Karl Marx</a:t>
            </a:r>
          </a:p>
          <a:p>
            <a:pPr algn="ctr" eaLnBrk="1" hangingPunct="1">
              <a:spcBef>
                <a:spcPct val="0"/>
              </a:spcBef>
              <a:buFontTx/>
              <a:buNone/>
            </a:pPr>
            <a:br>
              <a:rPr lang="fr-FR" altLang="fr-FR" sz="2400">
                <a:solidFill>
                  <a:schemeClr val="hlink"/>
                </a:solidFill>
                <a:latin typeface="Candara" panose="020E0502030303020204" pitchFamily="34" charset="0"/>
              </a:rPr>
            </a:br>
            <a:endParaRPr lang="fr-FR" altLang="fr-FR" sz="2400">
              <a:solidFill>
                <a:schemeClr val="hlink"/>
              </a:solidFill>
              <a:latin typeface="Candara" panose="020E0502030303020204" pitchFamily="34" charset="0"/>
            </a:endParaRPr>
          </a:p>
        </p:txBody>
      </p:sp>
      <p:sp>
        <p:nvSpPr>
          <p:cNvPr id="82949" name="Text Box 6">
            <a:extLst>
              <a:ext uri="{FF2B5EF4-FFF2-40B4-BE49-F238E27FC236}">
                <a16:creationId xmlns:a16="http://schemas.microsoft.com/office/drawing/2014/main" id="{442B1086-15CF-52EB-B18F-DD9847128AF1}"/>
              </a:ext>
            </a:extLst>
          </p:cNvPr>
          <p:cNvSpPr txBox="1">
            <a:spLocks noChangeArrowheads="1"/>
          </p:cNvSpPr>
          <p:nvPr/>
        </p:nvSpPr>
        <p:spPr bwMode="auto">
          <a:xfrm>
            <a:off x="5410200" y="1295400"/>
            <a:ext cx="327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2400">
                <a:solidFill>
                  <a:srgbClr val="990000"/>
                </a:solidFill>
                <a:latin typeface="Candara" panose="020E0502030303020204" pitchFamily="34" charset="0"/>
              </a:rPr>
              <a:t>Karl MARX (1818 - 1883)</a:t>
            </a:r>
          </a:p>
        </p:txBody>
      </p:sp>
      <p:pic>
        <p:nvPicPr>
          <p:cNvPr id="82950" name="Picture 7" descr="Marx">
            <a:extLst>
              <a:ext uri="{FF2B5EF4-FFF2-40B4-BE49-F238E27FC236}">
                <a16:creationId xmlns:a16="http://schemas.microsoft.com/office/drawing/2014/main" id="{BC458E8E-A60F-BD21-3A19-0F1A11F886B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1" y="95250"/>
            <a:ext cx="1497013"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ext Box 3">
            <a:extLst>
              <a:ext uri="{FF2B5EF4-FFF2-40B4-BE49-F238E27FC236}">
                <a16:creationId xmlns:a16="http://schemas.microsoft.com/office/drawing/2014/main" id="{637416F3-B5A8-D019-B1BC-72A2AE13C89F}"/>
              </a:ext>
            </a:extLst>
          </p:cNvPr>
          <p:cNvSpPr txBox="1">
            <a:spLocks noChangeArrowheads="1"/>
          </p:cNvSpPr>
          <p:nvPr/>
        </p:nvSpPr>
        <p:spPr bwMode="auto">
          <a:xfrm>
            <a:off x="1981200" y="381001"/>
            <a:ext cx="82804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fr-FR" altLang="fr-FR" sz="2400">
                <a:solidFill>
                  <a:schemeClr val="bg1"/>
                </a:solidFill>
                <a:latin typeface="Candara" panose="020E0502030303020204" pitchFamily="34" charset="0"/>
              </a:rPr>
              <a:t>Partie 4</a:t>
            </a:r>
          </a:p>
          <a:p>
            <a:pPr algn="ctr" eaLnBrk="1" hangingPunct="1">
              <a:spcBef>
                <a:spcPct val="0"/>
              </a:spcBef>
              <a:buFontTx/>
              <a:buNone/>
            </a:pPr>
            <a:r>
              <a:rPr lang="fr-FR" altLang="fr-FR" sz="3600" b="1">
                <a:solidFill>
                  <a:schemeClr val="bg1"/>
                </a:solidFill>
                <a:latin typeface="Candara" panose="020E0502030303020204" pitchFamily="34" charset="0"/>
              </a:rPr>
              <a:t>Karl Marx</a:t>
            </a:r>
          </a:p>
        </p:txBody>
      </p:sp>
      <p:sp>
        <p:nvSpPr>
          <p:cNvPr id="84995" name="Text Box 4">
            <a:extLst>
              <a:ext uri="{FF2B5EF4-FFF2-40B4-BE49-F238E27FC236}">
                <a16:creationId xmlns:a16="http://schemas.microsoft.com/office/drawing/2014/main" id="{F1FAED98-956C-9335-9A2F-C1DCB8CC67E4}"/>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84996" name="Text Box 5">
            <a:extLst>
              <a:ext uri="{FF2B5EF4-FFF2-40B4-BE49-F238E27FC236}">
                <a16:creationId xmlns:a16="http://schemas.microsoft.com/office/drawing/2014/main" id="{FCE07170-CD2F-F24A-118E-7BAB4A1C540B}"/>
              </a:ext>
            </a:extLst>
          </p:cNvPr>
          <p:cNvSpPr txBox="1">
            <a:spLocks noChangeArrowheads="1"/>
          </p:cNvSpPr>
          <p:nvPr/>
        </p:nvSpPr>
        <p:spPr bwMode="auto">
          <a:xfrm>
            <a:off x="1905000" y="2014539"/>
            <a:ext cx="8153400" cy="292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AutoNum type="arabicPeriod"/>
            </a:pPr>
            <a:r>
              <a:rPr lang="fr-FR" altLang="fr-FR" b="1">
                <a:solidFill>
                  <a:srgbClr val="990000"/>
                </a:solidFill>
                <a:latin typeface="Candara" panose="020E0502030303020204" pitchFamily="34" charset="0"/>
              </a:rPr>
              <a:t> Le matérialisme historique</a:t>
            </a:r>
          </a:p>
          <a:p>
            <a:pPr eaLnBrk="1" hangingPunct="1">
              <a:spcBef>
                <a:spcPct val="0"/>
              </a:spcBef>
              <a:buFontTx/>
              <a:buAutoNum type="arabicPeriod"/>
            </a:pPr>
            <a:r>
              <a:rPr lang="fr-FR" altLang="fr-FR" b="1">
                <a:solidFill>
                  <a:srgbClr val="990000"/>
                </a:solidFill>
                <a:latin typeface="Candara" panose="020E0502030303020204" pitchFamily="34" charset="0"/>
                <a:cs typeface="Times New Roman" panose="02020603050405020304" pitchFamily="18" charset="0"/>
              </a:rPr>
              <a:t> Valeur et plus-value</a:t>
            </a:r>
          </a:p>
          <a:p>
            <a:pPr eaLnBrk="1" hangingPunct="1">
              <a:spcBef>
                <a:spcPct val="0"/>
              </a:spcBef>
              <a:buFontTx/>
              <a:buAutoNum type="arabicPeriod"/>
            </a:pPr>
            <a:r>
              <a:rPr lang="fr-FR" altLang="fr-FR" b="1">
                <a:solidFill>
                  <a:srgbClr val="FFFF66"/>
                </a:solidFill>
                <a:latin typeface="Candara" panose="020E0502030303020204" pitchFamily="34" charset="0"/>
                <a:cs typeface="Times New Roman" panose="02020603050405020304" pitchFamily="18" charset="0"/>
              </a:rPr>
              <a:t> Les crises</a:t>
            </a:r>
            <a:br>
              <a:rPr lang="fr-FR" altLang="fr-FR" b="1">
                <a:solidFill>
                  <a:srgbClr val="FFFF66"/>
                </a:solidFill>
                <a:latin typeface="Candara" panose="020E0502030303020204" pitchFamily="34" charset="0"/>
                <a:cs typeface="Times New Roman" panose="02020603050405020304" pitchFamily="18" charset="0"/>
              </a:rPr>
            </a:br>
            <a:r>
              <a:rPr lang="fr-FR" altLang="fr-FR" b="1">
                <a:solidFill>
                  <a:srgbClr val="FFFF66"/>
                </a:solidFill>
                <a:latin typeface="Candara" panose="020E0502030303020204" pitchFamily="34" charset="0"/>
                <a:cs typeface="Times New Roman" panose="02020603050405020304" pitchFamily="18" charset="0"/>
              </a:rPr>
              <a:t> </a:t>
            </a:r>
            <a:r>
              <a:rPr lang="fr-FR" altLang="fr-FR" sz="2400" b="1">
                <a:solidFill>
                  <a:srgbClr val="FFFF66"/>
                </a:solidFill>
                <a:latin typeface="Century Gothic" panose="020B0502020202020204" pitchFamily="34" charset="0"/>
                <a:cs typeface="Times New Roman" panose="02020603050405020304" pitchFamily="18" charset="0"/>
              </a:rPr>
              <a:t>1. La monnaie et la possibilit</a:t>
            </a:r>
            <a:r>
              <a:rPr lang="fr-FR" altLang="fr-FR" sz="2400" b="1">
                <a:solidFill>
                  <a:srgbClr val="FFFF66"/>
                </a:solidFill>
                <a:latin typeface="Candara" panose="020E0502030303020204" pitchFamily="34" charset="0"/>
                <a:cs typeface="Times New Roman" panose="02020603050405020304" pitchFamily="18" charset="0"/>
              </a:rPr>
              <a:t>é</a:t>
            </a:r>
            <a:r>
              <a:rPr lang="fr-FR" altLang="fr-FR" sz="2400" b="1">
                <a:solidFill>
                  <a:srgbClr val="FFFF66"/>
                </a:solidFill>
                <a:latin typeface="Century Gothic" panose="020B0502020202020204" pitchFamily="34" charset="0"/>
                <a:cs typeface="Times New Roman" panose="02020603050405020304" pitchFamily="18" charset="0"/>
              </a:rPr>
              <a:t> des crises</a:t>
            </a:r>
            <a:br>
              <a:rPr lang="fr-FR" altLang="fr-FR" sz="2400" b="1">
                <a:solidFill>
                  <a:srgbClr val="990000"/>
                </a:solidFill>
                <a:latin typeface="Century Gothic" panose="020B0502020202020204" pitchFamily="34" charset="0"/>
                <a:cs typeface="Times New Roman" panose="02020603050405020304" pitchFamily="18" charset="0"/>
              </a:rPr>
            </a:br>
            <a:r>
              <a:rPr lang="fr-FR" altLang="fr-FR" sz="2400" b="1">
                <a:solidFill>
                  <a:srgbClr val="990000"/>
                </a:solidFill>
                <a:latin typeface="Century Gothic" panose="020B0502020202020204" pitchFamily="34" charset="0"/>
                <a:cs typeface="Times New Roman" panose="02020603050405020304" pitchFamily="18" charset="0"/>
              </a:rPr>
              <a:t> 2. La contradiction fondamentale du capital</a:t>
            </a:r>
            <a:endParaRPr lang="fr-FR" altLang="fr-FR" b="1">
              <a:solidFill>
                <a:srgbClr val="990000"/>
              </a:solidFill>
              <a:latin typeface="Century Gothic" panose="020B0502020202020204" pitchFamily="34" charset="0"/>
              <a:cs typeface="Times New Roman" panose="02020603050405020304" pitchFamily="18" charset="0"/>
            </a:endParaRPr>
          </a:p>
          <a:p>
            <a:pPr eaLnBrk="1" hangingPunct="1">
              <a:spcBef>
                <a:spcPct val="0"/>
              </a:spcBef>
              <a:buFontTx/>
              <a:buNone/>
            </a:pPr>
            <a:r>
              <a:rPr lang="fr-FR" altLang="fr-FR" b="1">
                <a:solidFill>
                  <a:srgbClr val="990000"/>
                </a:solidFill>
                <a:latin typeface="Candara" panose="020E0502030303020204" pitchFamily="34" charset="0"/>
                <a:cs typeface="Times New Roman" panose="02020603050405020304" pitchFamily="18" charset="0"/>
              </a:rPr>
              <a:t>4. La baisse tendancielle du taux de profit</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ext Box 3">
            <a:extLst>
              <a:ext uri="{FF2B5EF4-FFF2-40B4-BE49-F238E27FC236}">
                <a16:creationId xmlns:a16="http://schemas.microsoft.com/office/drawing/2014/main" id="{672A0A16-6E59-975A-BDF6-ED4059487E8B}"/>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87043" name="Text Box 4">
            <a:extLst>
              <a:ext uri="{FF2B5EF4-FFF2-40B4-BE49-F238E27FC236}">
                <a16:creationId xmlns:a16="http://schemas.microsoft.com/office/drawing/2014/main" id="{37D78DC4-9DCF-5428-116E-86D8611017E6}"/>
              </a:ext>
            </a:extLst>
          </p:cNvPr>
          <p:cNvSpPr txBox="1">
            <a:spLocks noChangeArrowheads="1"/>
          </p:cNvSpPr>
          <p:nvPr/>
        </p:nvSpPr>
        <p:spPr bwMode="auto">
          <a:xfrm>
            <a:off x="839416" y="2124075"/>
            <a:ext cx="10441160" cy="4585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dirty="0">
                <a:solidFill>
                  <a:srgbClr val="DDDDDD"/>
                </a:solidFill>
                <a:latin typeface="Sylfaen" panose="010A0502050306030303" pitchFamily="18" charset="0"/>
              </a:rPr>
              <a:t>« La difficulté de convertir la marchandise en argent, de vendre, provient simplement de ce que la marchandise doit être convertie en argent, tandis que l’argent n’a pas besoin d’être converti aussitôt en marchandise, autrement dit, de ce que la vente et l’achat peuvent être dissociés. (…) Cette forme renferme la possibilité de la crise, c’est-à-dire la possibilité que des moments qui vont ensemble et sont inséparables se dissocient, et doivent être réunis par la force. » </a:t>
            </a:r>
          </a:p>
        </p:txBody>
      </p:sp>
      <p:sp>
        <p:nvSpPr>
          <p:cNvPr id="87044" name="Text Box 5">
            <a:extLst>
              <a:ext uri="{FF2B5EF4-FFF2-40B4-BE49-F238E27FC236}">
                <a16:creationId xmlns:a16="http://schemas.microsoft.com/office/drawing/2014/main" id="{7102606E-E329-E6C1-2334-7072BDB9F48D}"/>
              </a:ext>
            </a:extLst>
          </p:cNvPr>
          <p:cNvSpPr txBox="1">
            <a:spLocks noChangeArrowheads="1"/>
          </p:cNvSpPr>
          <p:nvPr/>
        </p:nvSpPr>
        <p:spPr bwMode="auto">
          <a:xfrm>
            <a:off x="2057401" y="304800"/>
            <a:ext cx="8107363" cy="14465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600">
                <a:solidFill>
                  <a:srgbClr val="663300"/>
                </a:solidFill>
                <a:latin typeface="Candara" panose="020E0502030303020204" pitchFamily="34" charset="0"/>
              </a:rPr>
              <a:t>Introduction à l’analyse économique</a:t>
            </a:r>
          </a:p>
          <a:p>
            <a:pPr eaLnBrk="1" hangingPunct="1">
              <a:spcBef>
                <a:spcPct val="0"/>
              </a:spcBef>
              <a:buFontTx/>
              <a:buNone/>
            </a:pPr>
            <a:r>
              <a:rPr lang="fr-FR" altLang="fr-FR" sz="2400">
                <a:solidFill>
                  <a:srgbClr val="663300"/>
                </a:solidFill>
                <a:latin typeface="Candara" panose="020E0502030303020204" pitchFamily="34" charset="0"/>
              </a:rPr>
              <a:t>4. Karl Marx</a:t>
            </a:r>
          </a:p>
          <a:p>
            <a:pPr algn="ctr" eaLnBrk="1" hangingPunct="1">
              <a:spcBef>
                <a:spcPct val="0"/>
              </a:spcBef>
              <a:buFontTx/>
              <a:buNone/>
            </a:pPr>
            <a:br>
              <a:rPr lang="fr-FR" altLang="fr-FR" sz="2400">
                <a:solidFill>
                  <a:schemeClr val="hlink"/>
                </a:solidFill>
                <a:latin typeface="Candara" panose="020E0502030303020204" pitchFamily="34" charset="0"/>
              </a:rPr>
            </a:br>
            <a:endParaRPr lang="fr-FR" altLang="fr-FR" sz="2400">
              <a:solidFill>
                <a:schemeClr val="hlink"/>
              </a:solidFill>
              <a:latin typeface="Candara" panose="020E0502030303020204" pitchFamily="34" charset="0"/>
            </a:endParaRPr>
          </a:p>
        </p:txBody>
      </p:sp>
      <p:sp>
        <p:nvSpPr>
          <p:cNvPr id="87045" name="Text Box 6">
            <a:extLst>
              <a:ext uri="{FF2B5EF4-FFF2-40B4-BE49-F238E27FC236}">
                <a16:creationId xmlns:a16="http://schemas.microsoft.com/office/drawing/2014/main" id="{B2B1E094-6D13-501D-FE1F-27DD7C0C7E76}"/>
              </a:ext>
            </a:extLst>
          </p:cNvPr>
          <p:cNvSpPr txBox="1">
            <a:spLocks noChangeArrowheads="1"/>
          </p:cNvSpPr>
          <p:nvPr/>
        </p:nvSpPr>
        <p:spPr bwMode="auto">
          <a:xfrm>
            <a:off x="5410200" y="1295400"/>
            <a:ext cx="327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2400">
                <a:solidFill>
                  <a:srgbClr val="990000"/>
                </a:solidFill>
                <a:latin typeface="Candara" panose="020E0502030303020204" pitchFamily="34" charset="0"/>
              </a:rPr>
              <a:t>Karl MARX (1818 - 1883)</a:t>
            </a:r>
          </a:p>
        </p:txBody>
      </p:sp>
      <p:pic>
        <p:nvPicPr>
          <p:cNvPr id="87046" name="Picture 7" descr="Marx">
            <a:extLst>
              <a:ext uri="{FF2B5EF4-FFF2-40B4-BE49-F238E27FC236}">
                <a16:creationId xmlns:a16="http://schemas.microsoft.com/office/drawing/2014/main" id="{B54559F8-874F-2DA5-27B8-12AEE1316B0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1" y="95250"/>
            <a:ext cx="1497013"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ext Box 3">
            <a:extLst>
              <a:ext uri="{FF2B5EF4-FFF2-40B4-BE49-F238E27FC236}">
                <a16:creationId xmlns:a16="http://schemas.microsoft.com/office/drawing/2014/main" id="{43B962E1-C440-A71C-4625-79D5C75C75A7}"/>
              </a:ext>
            </a:extLst>
          </p:cNvPr>
          <p:cNvSpPr txBox="1">
            <a:spLocks noChangeArrowheads="1"/>
          </p:cNvSpPr>
          <p:nvPr/>
        </p:nvSpPr>
        <p:spPr bwMode="auto">
          <a:xfrm>
            <a:off x="1981200" y="381001"/>
            <a:ext cx="82804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fr-FR" altLang="fr-FR" sz="2400">
                <a:solidFill>
                  <a:schemeClr val="bg1"/>
                </a:solidFill>
                <a:latin typeface="Candara" panose="020E0502030303020204" pitchFamily="34" charset="0"/>
              </a:rPr>
              <a:t>Partie 4</a:t>
            </a:r>
          </a:p>
          <a:p>
            <a:pPr algn="ctr" eaLnBrk="1" hangingPunct="1">
              <a:spcBef>
                <a:spcPct val="0"/>
              </a:spcBef>
              <a:buFontTx/>
              <a:buNone/>
            </a:pPr>
            <a:r>
              <a:rPr lang="fr-FR" altLang="fr-FR" sz="3600" b="1">
                <a:solidFill>
                  <a:schemeClr val="bg1"/>
                </a:solidFill>
                <a:latin typeface="Candara" panose="020E0502030303020204" pitchFamily="34" charset="0"/>
              </a:rPr>
              <a:t>Karl Marx</a:t>
            </a:r>
          </a:p>
        </p:txBody>
      </p:sp>
      <p:sp>
        <p:nvSpPr>
          <p:cNvPr id="89091" name="Text Box 4">
            <a:extLst>
              <a:ext uri="{FF2B5EF4-FFF2-40B4-BE49-F238E27FC236}">
                <a16:creationId xmlns:a16="http://schemas.microsoft.com/office/drawing/2014/main" id="{595AF2C8-62AE-B6E3-3BB1-BA1B4AF5577B}"/>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89092" name="Text Box 5">
            <a:extLst>
              <a:ext uri="{FF2B5EF4-FFF2-40B4-BE49-F238E27FC236}">
                <a16:creationId xmlns:a16="http://schemas.microsoft.com/office/drawing/2014/main" id="{AAB0E2B0-BC52-552F-B835-3468F5236D5B}"/>
              </a:ext>
            </a:extLst>
          </p:cNvPr>
          <p:cNvSpPr txBox="1">
            <a:spLocks noChangeArrowheads="1"/>
          </p:cNvSpPr>
          <p:nvPr/>
        </p:nvSpPr>
        <p:spPr bwMode="auto">
          <a:xfrm>
            <a:off x="1905000" y="2014539"/>
            <a:ext cx="8153400" cy="292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AutoNum type="arabicPeriod"/>
            </a:pPr>
            <a:r>
              <a:rPr lang="fr-FR" altLang="fr-FR" b="1">
                <a:solidFill>
                  <a:srgbClr val="990000"/>
                </a:solidFill>
                <a:latin typeface="Candara" panose="020E0502030303020204" pitchFamily="34" charset="0"/>
              </a:rPr>
              <a:t> Le matérialisme historique</a:t>
            </a:r>
          </a:p>
          <a:p>
            <a:pPr eaLnBrk="1" hangingPunct="1">
              <a:spcBef>
                <a:spcPct val="0"/>
              </a:spcBef>
              <a:buFontTx/>
              <a:buAutoNum type="arabicPeriod"/>
            </a:pPr>
            <a:r>
              <a:rPr lang="fr-FR" altLang="fr-FR" b="1">
                <a:solidFill>
                  <a:srgbClr val="990000"/>
                </a:solidFill>
                <a:latin typeface="Candara" panose="020E0502030303020204" pitchFamily="34" charset="0"/>
                <a:cs typeface="Times New Roman" panose="02020603050405020304" pitchFamily="18" charset="0"/>
              </a:rPr>
              <a:t> Valeur et plus-value</a:t>
            </a:r>
          </a:p>
          <a:p>
            <a:pPr eaLnBrk="1" hangingPunct="1">
              <a:spcBef>
                <a:spcPct val="0"/>
              </a:spcBef>
              <a:buFontTx/>
              <a:buAutoNum type="arabicPeriod"/>
            </a:pPr>
            <a:r>
              <a:rPr lang="fr-FR" altLang="fr-FR" b="1">
                <a:solidFill>
                  <a:srgbClr val="FFFF66"/>
                </a:solidFill>
                <a:latin typeface="Candara" panose="020E0502030303020204" pitchFamily="34" charset="0"/>
                <a:cs typeface="Times New Roman" panose="02020603050405020304" pitchFamily="18" charset="0"/>
              </a:rPr>
              <a:t> Les crises</a:t>
            </a:r>
            <a:br>
              <a:rPr lang="fr-FR" altLang="fr-FR" b="1">
                <a:solidFill>
                  <a:srgbClr val="FFFF66"/>
                </a:solidFill>
                <a:latin typeface="Candara" panose="020E0502030303020204" pitchFamily="34" charset="0"/>
                <a:cs typeface="Times New Roman" panose="02020603050405020304" pitchFamily="18" charset="0"/>
              </a:rPr>
            </a:br>
            <a:r>
              <a:rPr lang="fr-FR" altLang="fr-FR" b="1">
                <a:solidFill>
                  <a:srgbClr val="FFFF66"/>
                </a:solidFill>
                <a:latin typeface="Candara" panose="020E0502030303020204" pitchFamily="34" charset="0"/>
                <a:cs typeface="Times New Roman" panose="02020603050405020304" pitchFamily="18" charset="0"/>
              </a:rPr>
              <a:t> </a:t>
            </a:r>
            <a:r>
              <a:rPr lang="fr-FR" altLang="fr-FR" sz="2400" b="1">
                <a:solidFill>
                  <a:srgbClr val="990000"/>
                </a:solidFill>
                <a:latin typeface="Century Gothic" panose="020B0502020202020204" pitchFamily="34" charset="0"/>
                <a:cs typeface="Times New Roman" panose="02020603050405020304" pitchFamily="18" charset="0"/>
              </a:rPr>
              <a:t>1. La monnaie et la possibilit</a:t>
            </a:r>
            <a:r>
              <a:rPr lang="fr-FR" altLang="fr-FR" sz="2400" b="1">
                <a:solidFill>
                  <a:srgbClr val="990000"/>
                </a:solidFill>
                <a:latin typeface="Candara" panose="020E0502030303020204" pitchFamily="34" charset="0"/>
                <a:cs typeface="Times New Roman" panose="02020603050405020304" pitchFamily="18" charset="0"/>
              </a:rPr>
              <a:t>é</a:t>
            </a:r>
            <a:r>
              <a:rPr lang="fr-FR" altLang="fr-FR" sz="2400" b="1">
                <a:solidFill>
                  <a:srgbClr val="990000"/>
                </a:solidFill>
                <a:latin typeface="Century Gothic" panose="020B0502020202020204" pitchFamily="34" charset="0"/>
                <a:cs typeface="Times New Roman" panose="02020603050405020304" pitchFamily="18" charset="0"/>
              </a:rPr>
              <a:t> des crises</a:t>
            </a:r>
            <a:br>
              <a:rPr lang="fr-FR" altLang="fr-FR" sz="2400" b="1">
                <a:solidFill>
                  <a:srgbClr val="990000"/>
                </a:solidFill>
                <a:latin typeface="Century Gothic" panose="020B0502020202020204" pitchFamily="34" charset="0"/>
                <a:cs typeface="Times New Roman" panose="02020603050405020304" pitchFamily="18" charset="0"/>
              </a:rPr>
            </a:br>
            <a:r>
              <a:rPr lang="fr-FR" altLang="fr-FR" sz="2400" b="1">
                <a:solidFill>
                  <a:srgbClr val="990000"/>
                </a:solidFill>
                <a:latin typeface="Century Gothic" panose="020B0502020202020204" pitchFamily="34" charset="0"/>
                <a:cs typeface="Times New Roman" panose="02020603050405020304" pitchFamily="18" charset="0"/>
              </a:rPr>
              <a:t> </a:t>
            </a:r>
            <a:r>
              <a:rPr lang="fr-FR" altLang="fr-FR" sz="2400" b="1">
                <a:solidFill>
                  <a:srgbClr val="FFFF66"/>
                </a:solidFill>
                <a:latin typeface="Century Gothic" panose="020B0502020202020204" pitchFamily="34" charset="0"/>
                <a:cs typeface="Times New Roman" panose="02020603050405020304" pitchFamily="18" charset="0"/>
              </a:rPr>
              <a:t>2. La contradiction fondamentale du capital</a:t>
            </a:r>
            <a:endParaRPr lang="fr-FR" altLang="fr-FR" b="1">
              <a:solidFill>
                <a:srgbClr val="990000"/>
              </a:solidFill>
              <a:latin typeface="Century Gothic" panose="020B0502020202020204" pitchFamily="34" charset="0"/>
              <a:cs typeface="Times New Roman" panose="02020603050405020304" pitchFamily="18" charset="0"/>
            </a:endParaRPr>
          </a:p>
          <a:p>
            <a:pPr eaLnBrk="1" hangingPunct="1">
              <a:spcBef>
                <a:spcPct val="0"/>
              </a:spcBef>
              <a:buFontTx/>
              <a:buNone/>
            </a:pPr>
            <a:r>
              <a:rPr lang="fr-FR" altLang="fr-FR" b="1">
                <a:solidFill>
                  <a:srgbClr val="990000"/>
                </a:solidFill>
                <a:latin typeface="Candara" panose="020E0502030303020204" pitchFamily="34" charset="0"/>
                <a:cs typeface="Times New Roman" panose="02020603050405020304" pitchFamily="18" charset="0"/>
              </a:rPr>
              <a:t>4. La baisse tendancielle du taux de profit</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ext Box 3">
            <a:extLst>
              <a:ext uri="{FF2B5EF4-FFF2-40B4-BE49-F238E27FC236}">
                <a16:creationId xmlns:a16="http://schemas.microsoft.com/office/drawing/2014/main" id="{9AD050E3-94AC-F4AB-6A69-93F83949E85B}"/>
              </a:ext>
            </a:extLst>
          </p:cNvPr>
          <p:cNvSpPr txBox="1">
            <a:spLocks noChangeArrowheads="1"/>
          </p:cNvSpPr>
          <p:nvPr/>
        </p:nvSpPr>
        <p:spPr bwMode="auto">
          <a:xfrm>
            <a:off x="1981200" y="381001"/>
            <a:ext cx="82804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fr-FR" altLang="fr-FR" sz="2400">
                <a:solidFill>
                  <a:schemeClr val="bg1"/>
                </a:solidFill>
                <a:latin typeface="Candara" panose="020E0502030303020204" pitchFamily="34" charset="0"/>
              </a:rPr>
              <a:t>Partie 4</a:t>
            </a:r>
          </a:p>
          <a:p>
            <a:pPr algn="ctr" eaLnBrk="1" hangingPunct="1">
              <a:spcBef>
                <a:spcPct val="0"/>
              </a:spcBef>
              <a:buFontTx/>
              <a:buNone/>
            </a:pPr>
            <a:r>
              <a:rPr lang="fr-FR" altLang="fr-FR" sz="3600" b="1">
                <a:solidFill>
                  <a:schemeClr val="bg1"/>
                </a:solidFill>
                <a:latin typeface="Candara" panose="020E0502030303020204" pitchFamily="34" charset="0"/>
              </a:rPr>
              <a:t>Karl Marx</a:t>
            </a:r>
          </a:p>
        </p:txBody>
      </p:sp>
      <p:sp>
        <p:nvSpPr>
          <p:cNvPr id="91139" name="Text Box 4">
            <a:extLst>
              <a:ext uri="{FF2B5EF4-FFF2-40B4-BE49-F238E27FC236}">
                <a16:creationId xmlns:a16="http://schemas.microsoft.com/office/drawing/2014/main" id="{AC7BF44F-2C43-6F02-FD34-C0951D864A2A}"/>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91140" name="Text Box 5">
            <a:extLst>
              <a:ext uri="{FF2B5EF4-FFF2-40B4-BE49-F238E27FC236}">
                <a16:creationId xmlns:a16="http://schemas.microsoft.com/office/drawing/2014/main" id="{A04EB56C-67CC-ED0A-C794-BEC34F249BDC}"/>
              </a:ext>
            </a:extLst>
          </p:cNvPr>
          <p:cNvSpPr txBox="1">
            <a:spLocks noChangeArrowheads="1"/>
          </p:cNvSpPr>
          <p:nvPr/>
        </p:nvSpPr>
        <p:spPr bwMode="auto">
          <a:xfrm>
            <a:off x="1905000" y="2014538"/>
            <a:ext cx="8153400" cy="206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AutoNum type="arabicPeriod"/>
            </a:pPr>
            <a:r>
              <a:rPr lang="fr-FR" altLang="fr-FR" b="1">
                <a:solidFill>
                  <a:srgbClr val="990000"/>
                </a:solidFill>
                <a:latin typeface="Candara" panose="020E0502030303020204" pitchFamily="34" charset="0"/>
              </a:rPr>
              <a:t> Le matérialisme historique</a:t>
            </a:r>
          </a:p>
          <a:p>
            <a:pPr eaLnBrk="1" hangingPunct="1">
              <a:spcBef>
                <a:spcPct val="0"/>
              </a:spcBef>
              <a:buFontTx/>
              <a:buAutoNum type="arabicPeriod"/>
            </a:pPr>
            <a:r>
              <a:rPr lang="fr-FR" altLang="fr-FR" b="1">
                <a:solidFill>
                  <a:srgbClr val="990000"/>
                </a:solidFill>
                <a:latin typeface="Candara" panose="020E0502030303020204" pitchFamily="34" charset="0"/>
                <a:cs typeface="Times New Roman" panose="02020603050405020304" pitchFamily="18" charset="0"/>
              </a:rPr>
              <a:t> Valeur et plus-value</a:t>
            </a:r>
          </a:p>
          <a:p>
            <a:pPr eaLnBrk="1" hangingPunct="1">
              <a:spcBef>
                <a:spcPct val="0"/>
              </a:spcBef>
              <a:buFontTx/>
              <a:buAutoNum type="arabicPeriod"/>
            </a:pPr>
            <a:r>
              <a:rPr lang="fr-FR" altLang="fr-FR" b="1">
                <a:solidFill>
                  <a:srgbClr val="990000"/>
                </a:solidFill>
                <a:latin typeface="Candara" panose="020E0502030303020204" pitchFamily="34" charset="0"/>
                <a:cs typeface="Times New Roman" panose="02020603050405020304" pitchFamily="18" charset="0"/>
              </a:rPr>
              <a:t> Les crises</a:t>
            </a:r>
          </a:p>
          <a:p>
            <a:pPr eaLnBrk="1" hangingPunct="1">
              <a:spcBef>
                <a:spcPct val="0"/>
              </a:spcBef>
              <a:buFontTx/>
              <a:buAutoNum type="arabicPeriod"/>
            </a:pPr>
            <a:r>
              <a:rPr lang="fr-FR" altLang="fr-FR" b="1">
                <a:solidFill>
                  <a:srgbClr val="FFFF66"/>
                </a:solidFill>
                <a:latin typeface="Candara" panose="020E0502030303020204" pitchFamily="34" charset="0"/>
                <a:cs typeface="Times New Roman" panose="02020603050405020304" pitchFamily="18" charset="0"/>
              </a:rPr>
              <a:t> La baisse tendancielle du taux de profit</a:t>
            </a:r>
            <a:endParaRPr lang="fr-FR" altLang="fr-FR" sz="2400" b="1">
              <a:solidFill>
                <a:srgbClr val="990000"/>
              </a:solidFill>
              <a:latin typeface="Century Gothic" panose="020B0502020202020204" pitchFamily="34" charset="0"/>
              <a:cs typeface="Times New Roman" panose="02020603050405020304"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ext Box 3">
            <a:extLst>
              <a:ext uri="{FF2B5EF4-FFF2-40B4-BE49-F238E27FC236}">
                <a16:creationId xmlns:a16="http://schemas.microsoft.com/office/drawing/2014/main" id="{E0D3CBED-BC45-78CC-9D03-9436826F907C}"/>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93187" name="Text Box 5">
            <a:extLst>
              <a:ext uri="{FF2B5EF4-FFF2-40B4-BE49-F238E27FC236}">
                <a16:creationId xmlns:a16="http://schemas.microsoft.com/office/drawing/2014/main" id="{AE5722EA-53D6-A8D7-99FF-F497E584521D}"/>
              </a:ext>
            </a:extLst>
          </p:cNvPr>
          <p:cNvSpPr txBox="1">
            <a:spLocks noChangeArrowheads="1"/>
          </p:cNvSpPr>
          <p:nvPr/>
        </p:nvSpPr>
        <p:spPr bwMode="auto">
          <a:xfrm>
            <a:off x="2057401" y="304800"/>
            <a:ext cx="8107363" cy="14465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600">
                <a:solidFill>
                  <a:srgbClr val="663300"/>
                </a:solidFill>
                <a:latin typeface="Candara" panose="020E0502030303020204" pitchFamily="34" charset="0"/>
              </a:rPr>
              <a:t>Introduction à l’analyse économique</a:t>
            </a:r>
          </a:p>
          <a:p>
            <a:pPr eaLnBrk="1" hangingPunct="1">
              <a:spcBef>
                <a:spcPct val="0"/>
              </a:spcBef>
              <a:buFontTx/>
              <a:buNone/>
            </a:pPr>
            <a:r>
              <a:rPr lang="fr-FR" altLang="fr-FR" sz="2400">
                <a:solidFill>
                  <a:srgbClr val="663300"/>
                </a:solidFill>
                <a:latin typeface="Candara" panose="020E0502030303020204" pitchFamily="34" charset="0"/>
              </a:rPr>
              <a:t>4. Karl Marx</a:t>
            </a:r>
          </a:p>
          <a:p>
            <a:pPr algn="ctr" eaLnBrk="1" hangingPunct="1">
              <a:spcBef>
                <a:spcPct val="0"/>
              </a:spcBef>
              <a:buFontTx/>
              <a:buNone/>
            </a:pPr>
            <a:br>
              <a:rPr lang="fr-FR" altLang="fr-FR" sz="2400">
                <a:solidFill>
                  <a:schemeClr val="hlink"/>
                </a:solidFill>
                <a:latin typeface="Candara" panose="020E0502030303020204" pitchFamily="34" charset="0"/>
              </a:rPr>
            </a:br>
            <a:endParaRPr lang="fr-FR" altLang="fr-FR" sz="2400">
              <a:solidFill>
                <a:schemeClr val="hlink"/>
              </a:solidFill>
              <a:latin typeface="Candara" panose="020E0502030303020204" pitchFamily="34" charset="0"/>
            </a:endParaRPr>
          </a:p>
        </p:txBody>
      </p:sp>
      <p:sp>
        <p:nvSpPr>
          <p:cNvPr id="93188" name="Text Box 6">
            <a:extLst>
              <a:ext uri="{FF2B5EF4-FFF2-40B4-BE49-F238E27FC236}">
                <a16:creationId xmlns:a16="http://schemas.microsoft.com/office/drawing/2014/main" id="{B5541CEE-38B5-47FE-A99B-91D875DA496E}"/>
              </a:ext>
            </a:extLst>
          </p:cNvPr>
          <p:cNvSpPr txBox="1">
            <a:spLocks noChangeArrowheads="1"/>
          </p:cNvSpPr>
          <p:nvPr/>
        </p:nvSpPr>
        <p:spPr bwMode="auto">
          <a:xfrm>
            <a:off x="5410200" y="1295400"/>
            <a:ext cx="327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2400">
                <a:solidFill>
                  <a:srgbClr val="990000"/>
                </a:solidFill>
                <a:latin typeface="Candara" panose="020E0502030303020204" pitchFamily="34" charset="0"/>
              </a:rPr>
              <a:t>Karl MARX (1818 - 1883)</a:t>
            </a:r>
          </a:p>
        </p:txBody>
      </p:sp>
      <p:pic>
        <p:nvPicPr>
          <p:cNvPr id="93189" name="Picture 7" descr="Marx">
            <a:extLst>
              <a:ext uri="{FF2B5EF4-FFF2-40B4-BE49-F238E27FC236}">
                <a16:creationId xmlns:a16="http://schemas.microsoft.com/office/drawing/2014/main" id="{54C399A2-C775-0FA3-0EF2-91A3277345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1" y="95250"/>
            <a:ext cx="1497013"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ZoneTexte 1">
            <a:extLst>
              <a:ext uri="{FF2B5EF4-FFF2-40B4-BE49-F238E27FC236}">
                <a16:creationId xmlns:a16="http://schemas.microsoft.com/office/drawing/2014/main" id="{08D8C61A-E73C-941D-4A39-EF312B4DF0B4}"/>
              </a:ext>
            </a:extLst>
          </p:cNvPr>
          <p:cNvSpPr txBox="1">
            <a:spLocks noRot="1" noChangeAspect="1" noMove="1" noResize="1" noEditPoints="1" noAdjustHandles="1" noChangeArrowheads="1" noChangeShapeType="1" noTextEdit="1"/>
          </p:cNvSpPr>
          <p:nvPr/>
        </p:nvSpPr>
        <p:spPr>
          <a:xfrm>
            <a:off x="2228404" y="4149080"/>
            <a:ext cx="7756029" cy="889924"/>
          </a:xfrm>
          <a:prstGeom prst="rect">
            <a:avLst/>
          </a:prstGeom>
          <a:blipFill rotWithShape="0">
            <a:blip r:embed="rId4"/>
            <a:stretch>
              <a:fillRect l="-2044" b="-6164"/>
            </a:stretch>
          </a:blipFill>
        </p:spPr>
        <p:txBody>
          <a:bodyPr/>
          <a:lstStyle/>
          <a:p>
            <a:pPr>
              <a:defRPr/>
            </a:pPr>
            <a:r>
              <a:rPr lang="fr-FR">
                <a:noFill/>
              </a:rPr>
              <a:t> </a:t>
            </a:r>
          </a:p>
        </p:txBody>
      </p:sp>
      <p:sp>
        <p:nvSpPr>
          <p:cNvPr id="93191" name="ZoneTexte 2">
            <a:extLst>
              <a:ext uri="{FF2B5EF4-FFF2-40B4-BE49-F238E27FC236}">
                <a16:creationId xmlns:a16="http://schemas.microsoft.com/office/drawing/2014/main" id="{3530BCCD-9D7D-158D-1E96-099694BBAAAA}"/>
              </a:ext>
            </a:extLst>
          </p:cNvPr>
          <p:cNvSpPr txBox="1">
            <a:spLocks noChangeArrowheads="1"/>
          </p:cNvSpPr>
          <p:nvPr/>
        </p:nvSpPr>
        <p:spPr bwMode="auto">
          <a:xfrm>
            <a:off x="2057401" y="2297114"/>
            <a:ext cx="5903913"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2400">
                <a:solidFill>
                  <a:schemeClr val="bg1"/>
                </a:solidFill>
                <a:latin typeface="Cambria Math" panose="02040503050406030204" pitchFamily="18" charset="0"/>
              </a:rPr>
              <a:t>Une formule alternative du taux de profit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ext Box 3">
            <a:extLst>
              <a:ext uri="{FF2B5EF4-FFF2-40B4-BE49-F238E27FC236}">
                <a16:creationId xmlns:a16="http://schemas.microsoft.com/office/drawing/2014/main" id="{4B97E5EC-A7EC-0E9A-4953-E1FA218EE666}"/>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95235" name="Text Box 5">
            <a:extLst>
              <a:ext uri="{FF2B5EF4-FFF2-40B4-BE49-F238E27FC236}">
                <a16:creationId xmlns:a16="http://schemas.microsoft.com/office/drawing/2014/main" id="{769171F2-A6D8-2009-686F-BC367825BA33}"/>
              </a:ext>
            </a:extLst>
          </p:cNvPr>
          <p:cNvSpPr txBox="1">
            <a:spLocks noChangeArrowheads="1"/>
          </p:cNvSpPr>
          <p:nvPr/>
        </p:nvSpPr>
        <p:spPr bwMode="auto">
          <a:xfrm>
            <a:off x="2057401" y="304800"/>
            <a:ext cx="8107363" cy="14465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600">
                <a:solidFill>
                  <a:srgbClr val="663300"/>
                </a:solidFill>
                <a:latin typeface="Candara" panose="020E0502030303020204" pitchFamily="34" charset="0"/>
              </a:rPr>
              <a:t>Introduction à l’analyse économique</a:t>
            </a:r>
          </a:p>
          <a:p>
            <a:pPr eaLnBrk="1" hangingPunct="1">
              <a:spcBef>
                <a:spcPct val="0"/>
              </a:spcBef>
              <a:buFontTx/>
              <a:buNone/>
            </a:pPr>
            <a:r>
              <a:rPr lang="fr-FR" altLang="fr-FR" sz="2400">
                <a:solidFill>
                  <a:srgbClr val="663300"/>
                </a:solidFill>
                <a:latin typeface="Candara" panose="020E0502030303020204" pitchFamily="34" charset="0"/>
              </a:rPr>
              <a:t>4. Karl Marx</a:t>
            </a:r>
          </a:p>
          <a:p>
            <a:pPr algn="ctr" eaLnBrk="1" hangingPunct="1">
              <a:spcBef>
                <a:spcPct val="0"/>
              </a:spcBef>
              <a:buFontTx/>
              <a:buNone/>
            </a:pPr>
            <a:br>
              <a:rPr lang="fr-FR" altLang="fr-FR" sz="2400">
                <a:solidFill>
                  <a:schemeClr val="hlink"/>
                </a:solidFill>
                <a:latin typeface="Candara" panose="020E0502030303020204" pitchFamily="34" charset="0"/>
              </a:rPr>
            </a:br>
            <a:endParaRPr lang="fr-FR" altLang="fr-FR" sz="2400">
              <a:solidFill>
                <a:schemeClr val="hlink"/>
              </a:solidFill>
              <a:latin typeface="Candara" panose="020E0502030303020204" pitchFamily="34" charset="0"/>
            </a:endParaRPr>
          </a:p>
        </p:txBody>
      </p:sp>
      <p:sp>
        <p:nvSpPr>
          <p:cNvPr id="95236" name="Text Box 6">
            <a:extLst>
              <a:ext uri="{FF2B5EF4-FFF2-40B4-BE49-F238E27FC236}">
                <a16:creationId xmlns:a16="http://schemas.microsoft.com/office/drawing/2014/main" id="{AFCD97A9-EFE2-00CD-B495-CC4AFF71D5BC}"/>
              </a:ext>
            </a:extLst>
          </p:cNvPr>
          <p:cNvSpPr txBox="1">
            <a:spLocks noChangeArrowheads="1"/>
          </p:cNvSpPr>
          <p:nvPr/>
        </p:nvSpPr>
        <p:spPr bwMode="auto">
          <a:xfrm>
            <a:off x="5410200" y="1295400"/>
            <a:ext cx="327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2400">
                <a:solidFill>
                  <a:srgbClr val="990000"/>
                </a:solidFill>
                <a:latin typeface="Candara" panose="020E0502030303020204" pitchFamily="34" charset="0"/>
              </a:rPr>
              <a:t>Karl MARX (1818 - 1883)</a:t>
            </a:r>
          </a:p>
        </p:txBody>
      </p:sp>
      <p:pic>
        <p:nvPicPr>
          <p:cNvPr id="95237" name="Picture 7" descr="Marx">
            <a:extLst>
              <a:ext uri="{FF2B5EF4-FFF2-40B4-BE49-F238E27FC236}">
                <a16:creationId xmlns:a16="http://schemas.microsoft.com/office/drawing/2014/main" id="{587140E6-E17D-1F7C-9977-40D05609AA5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1" y="95250"/>
            <a:ext cx="1497013"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ZoneTexte 1">
            <a:extLst>
              <a:ext uri="{FF2B5EF4-FFF2-40B4-BE49-F238E27FC236}">
                <a16:creationId xmlns:a16="http://schemas.microsoft.com/office/drawing/2014/main" id="{1FFF30F3-B175-ACC7-9E06-C65F77E0BD91}"/>
              </a:ext>
            </a:extLst>
          </p:cNvPr>
          <p:cNvSpPr txBox="1">
            <a:spLocks noRot="1" noChangeAspect="1" noMove="1" noResize="1" noEditPoints="1" noAdjustHandles="1" noChangeArrowheads="1" noChangeShapeType="1" noTextEdit="1"/>
          </p:cNvSpPr>
          <p:nvPr/>
        </p:nvSpPr>
        <p:spPr>
          <a:xfrm>
            <a:off x="2228404" y="4149080"/>
            <a:ext cx="7756029" cy="905954"/>
          </a:xfrm>
          <a:prstGeom prst="rect">
            <a:avLst/>
          </a:prstGeom>
          <a:blipFill rotWithShape="0">
            <a:blip r:embed="rId4"/>
            <a:stretch>
              <a:fillRect l="-2044" b="-6081"/>
            </a:stretch>
          </a:blipFill>
        </p:spPr>
        <p:txBody>
          <a:bodyPr/>
          <a:lstStyle/>
          <a:p>
            <a:pPr>
              <a:defRPr/>
            </a:pPr>
            <a:r>
              <a:rPr lang="fr-FR">
                <a:noFill/>
              </a:rPr>
              <a:t> </a:t>
            </a:r>
          </a:p>
        </p:txBody>
      </p:sp>
      <p:sp>
        <p:nvSpPr>
          <p:cNvPr id="95239" name="ZoneTexte 2">
            <a:extLst>
              <a:ext uri="{FF2B5EF4-FFF2-40B4-BE49-F238E27FC236}">
                <a16:creationId xmlns:a16="http://schemas.microsoft.com/office/drawing/2014/main" id="{992EDF4B-F834-1E0D-9C4E-787F7E6E41BE}"/>
              </a:ext>
            </a:extLst>
          </p:cNvPr>
          <p:cNvSpPr txBox="1">
            <a:spLocks noChangeArrowheads="1"/>
          </p:cNvSpPr>
          <p:nvPr/>
        </p:nvSpPr>
        <p:spPr bwMode="auto">
          <a:xfrm>
            <a:off x="2057401" y="2297114"/>
            <a:ext cx="5903913"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2400">
                <a:solidFill>
                  <a:schemeClr val="bg1"/>
                </a:solidFill>
                <a:latin typeface="Cambria Math" panose="02040503050406030204" pitchFamily="18" charset="0"/>
              </a:rPr>
              <a:t>Une formule alternative du taux de profit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ext Box 3">
            <a:extLst>
              <a:ext uri="{FF2B5EF4-FFF2-40B4-BE49-F238E27FC236}">
                <a16:creationId xmlns:a16="http://schemas.microsoft.com/office/drawing/2014/main" id="{C4291742-C8CF-1D54-D2E1-8D4AD1EAE123}"/>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97283" name="Text Box 5">
            <a:extLst>
              <a:ext uri="{FF2B5EF4-FFF2-40B4-BE49-F238E27FC236}">
                <a16:creationId xmlns:a16="http://schemas.microsoft.com/office/drawing/2014/main" id="{F35BBEA1-4B18-D3C5-DCFE-387CB1ED783C}"/>
              </a:ext>
            </a:extLst>
          </p:cNvPr>
          <p:cNvSpPr txBox="1">
            <a:spLocks noChangeArrowheads="1"/>
          </p:cNvSpPr>
          <p:nvPr/>
        </p:nvSpPr>
        <p:spPr bwMode="auto">
          <a:xfrm>
            <a:off x="2057401" y="304800"/>
            <a:ext cx="8107363" cy="14465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600">
                <a:solidFill>
                  <a:srgbClr val="663300"/>
                </a:solidFill>
                <a:latin typeface="Candara" panose="020E0502030303020204" pitchFamily="34" charset="0"/>
              </a:rPr>
              <a:t>Introduction à l’analyse économique</a:t>
            </a:r>
          </a:p>
          <a:p>
            <a:pPr eaLnBrk="1" hangingPunct="1">
              <a:spcBef>
                <a:spcPct val="0"/>
              </a:spcBef>
              <a:buFontTx/>
              <a:buNone/>
            </a:pPr>
            <a:r>
              <a:rPr lang="fr-FR" altLang="fr-FR" sz="2400">
                <a:solidFill>
                  <a:srgbClr val="663300"/>
                </a:solidFill>
                <a:latin typeface="Candara" panose="020E0502030303020204" pitchFamily="34" charset="0"/>
              </a:rPr>
              <a:t>4. Karl Marx</a:t>
            </a:r>
          </a:p>
          <a:p>
            <a:pPr algn="ctr" eaLnBrk="1" hangingPunct="1">
              <a:spcBef>
                <a:spcPct val="0"/>
              </a:spcBef>
              <a:buFontTx/>
              <a:buNone/>
            </a:pPr>
            <a:br>
              <a:rPr lang="fr-FR" altLang="fr-FR" sz="2400">
                <a:solidFill>
                  <a:schemeClr val="hlink"/>
                </a:solidFill>
                <a:latin typeface="Candara" panose="020E0502030303020204" pitchFamily="34" charset="0"/>
              </a:rPr>
            </a:br>
            <a:endParaRPr lang="fr-FR" altLang="fr-FR" sz="2400">
              <a:solidFill>
                <a:schemeClr val="hlink"/>
              </a:solidFill>
              <a:latin typeface="Candara" panose="020E0502030303020204" pitchFamily="34" charset="0"/>
            </a:endParaRPr>
          </a:p>
        </p:txBody>
      </p:sp>
      <p:sp>
        <p:nvSpPr>
          <p:cNvPr id="97284" name="Text Box 6">
            <a:extLst>
              <a:ext uri="{FF2B5EF4-FFF2-40B4-BE49-F238E27FC236}">
                <a16:creationId xmlns:a16="http://schemas.microsoft.com/office/drawing/2014/main" id="{D0465FA8-3F61-B7CF-F90B-169BF96914C0}"/>
              </a:ext>
            </a:extLst>
          </p:cNvPr>
          <p:cNvSpPr txBox="1">
            <a:spLocks noChangeArrowheads="1"/>
          </p:cNvSpPr>
          <p:nvPr/>
        </p:nvSpPr>
        <p:spPr bwMode="auto">
          <a:xfrm>
            <a:off x="5410200" y="1295400"/>
            <a:ext cx="327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2400">
                <a:solidFill>
                  <a:srgbClr val="990000"/>
                </a:solidFill>
                <a:latin typeface="Candara" panose="020E0502030303020204" pitchFamily="34" charset="0"/>
              </a:rPr>
              <a:t>Karl MARX (1818 - 1883)</a:t>
            </a:r>
          </a:p>
        </p:txBody>
      </p:sp>
      <p:pic>
        <p:nvPicPr>
          <p:cNvPr id="97285" name="Picture 7" descr="Marx">
            <a:extLst>
              <a:ext uri="{FF2B5EF4-FFF2-40B4-BE49-F238E27FC236}">
                <a16:creationId xmlns:a16="http://schemas.microsoft.com/office/drawing/2014/main" id="{0F37C9B4-EA5A-CE8B-6AEF-B0DF1513929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1" y="95250"/>
            <a:ext cx="1497013"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ZoneTexte 1">
            <a:extLst>
              <a:ext uri="{FF2B5EF4-FFF2-40B4-BE49-F238E27FC236}">
                <a16:creationId xmlns:a16="http://schemas.microsoft.com/office/drawing/2014/main" id="{C83EE376-A397-83B3-14CC-A53892B1A616}"/>
              </a:ext>
            </a:extLst>
          </p:cNvPr>
          <p:cNvSpPr txBox="1">
            <a:spLocks noRot="1" noChangeAspect="1" noMove="1" noResize="1" noEditPoints="1" noAdjustHandles="1" noChangeArrowheads="1" noChangeShapeType="1" noTextEdit="1"/>
          </p:cNvSpPr>
          <p:nvPr/>
        </p:nvSpPr>
        <p:spPr>
          <a:xfrm>
            <a:off x="2228404" y="4149080"/>
            <a:ext cx="7756029" cy="986360"/>
          </a:xfrm>
          <a:prstGeom prst="rect">
            <a:avLst/>
          </a:prstGeom>
          <a:blipFill rotWithShape="0">
            <a:blip r:embed="rId4"/>
            <a:stretch>
              <a:fillRect l="-2044"/>
            </a:stretch>
          </a:blipFill>
        </p:spPr>
        <p:txBody>
          <a:bodyPr/>
          <a:lstStyle/>
          <a:p>
            <a:pPr>
              <a:defRPr/>
            </a:pPr>
            <a:r>
              <a:rPr lang="fr-FR">
                <a:noFill/>
              </a:rPr>
              <a:t> </a:t>
            </a:r>
          </a:p>
        </p:txBody>
      </p:sp>
      <p:sp>
        <p:nvSpPr>
          <p:cNvPr id="97287" name="ZoneTexte 2">
            <a:extLst>
              <a:ext uri="{FF2B5EF4-FFF2-40B4-BE49-F238E27FC236}">
                <a16:creationId xmlns:a16="http://schemas.microsoft.com/office/drawing/2014/main" id="{F20F1C84-5C8D-8A87-47B6-1B13F5453AD9}"/>
              </a:ext>
            </a:extLst>
          </p:cNvPr>
          <p:cNvSpPr txBox="1">
            <a:spLocks noChangeArrowheads="1"/>
          </p:cNvSpPr>
          <p:nvPr/>
        </p:nvSpPr>
        <p:spPr bwMode="auto">
          <a:xfrm>
            <a:off x="2057401" y="2297114"/>
            <a:ext cx="5903913"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2400">
                <a:solidFill>
                  <a:schemeClr val="bg1"/>
                </a:solidFill>
                <a:latin typeface="Cambria Math" panose="02040503050406030204" pitchFamily="18" charset="0"/>
              </a:rPr>
              <a:t>Une formule alternative du taux de profit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ext Box 3">
            <a:extLst>
              <a:ext uri="{FF2B5EF4-FFF2-40B4-BE49-F238E27FC236}">
                <a16:creationId xmlns:a16="http://schemas.microsoft.com/office/drawing/2014/main" id="{A1C0A581-ACB1-5B33-017B-C9C1FC15FCA6}"/>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99331" name="Text Box 5">
            <a:extLst>
              <a:ext uri="{FF2B5EF4-FFF2-40B4-BE49-F238E27FC236}">
                <a16:creationId xmlns:a16="http://schemas.microsoft.com/office/drawing/2014/main" id="{393E6DC7-D4DC-F593-A507-96D47C44DE8D}"/>
              </a:ext>
            </a:extLst>
          </p:cNvPr>
          <p:cNvSpPr txBox="1">
            <a:spLocks noChangeArrowheads="1"/>
          </p:cNvSpPr>
          <p:nvPr/>
        </p:nvSpPr>
        <p:spPr bwMode="auto">
          <a:xfrm>
            <a:off x="2057401" y="304800"/>
            <a:ext cx="8107363" cy="14465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600">
                <a:solidFill>
                  <a:srgbClr val="663300"/>
                </a:solidFill>
                <a:latin typeface="Candara" panose="020E0502030303020204" pitchFamily="34" charset="0"/>
              </a:rPr>
              <a:t>Introduction à l’analyse économique</a:t>
            </a:r>
          </a:p>
          <a:p>
            <a:pPr eaLnBrk="1" hangingPunct="1">
              <a:spcBef>
                <a:spcPct val="0"/>
              </a:spcBef>
              <a:buFontTx/>
              <a:buNone/>
            </a:pPr>
            <a:r>
              <a:rPr lang="fr-FR" altLang="fr-FR" sz="2400">
                <a:solidFill>
                  <a:srgbClr val="663300"/>
                </a:solidFill>
                <a:latin typeface="Candara" panose="020E0502030303020204" pitchFamily="34" charset="0"/>
              </a:rPr>
              <a:t>4. Karl Marx</a:t>
            </a:r>
          </a:p>
          <a:p>
            <a:pPr algn="ctr" eaLnBrk="1" hangingPunct="1">
              <a:spcBef>
                <a:spcPct val="0"/>
              </a:spcBef>
              <a:buFontTx/>
              <a:buNone/>
            </a:pPr>
            <a:br>
              <a:rPr lang="fr-FR" altLang="fr-FR" sz="2400">
                <a:solidFill>
                  <a:schemeClr val="hlink"/>
                </a:solidFill>
                <a:latin typeface="Candara" panose="020E0502030303020204" pitchFamily="34" charset="0"/>
              </a:rPr>
            </a:br>
            <a:endParaRPr lang="fr-FR" altLang="fr-FR" sz="2400">
              <a:solidFill>
                <a:schemeClr val="hlink"/>
              </a:solidFill>
              <a:latin typeface="Candara" panose="020E0502030303020204" pitchFamily="34" charset="0"/>
            </a:endParaRPr>
          </a:p>
        </p:txBody>
      </p:sp>
      <p:sp>
        <p:nvSpPr>
          <p:cNvPr id="99332" name="Text Box 6">
            <a:extLst>
              <a:ext uri="{FF2B5EF4-FFF2-40B4-BE49-F238E27FC236}">
                <a16:creationId xmlns:a16="http://schemas.microsoft.com/office/drawing/2014/main" id="{03E53065-6B5E-9B43-C57B-714D9935BDF1}"/>
              </a:ext>
            </a:extLst>
          </p:cNvPr>
          <p:cNvSpPr txBox="1">
            <a:spLocks noChangeArrowheads="1"/>
          </p:cNvSpPr>
          <p:nvPr/>
        </p:nvSpPr>
        <p:spPr bwMode="auto">
          <a:xfrm>
            <a:off x="5410200" y="1295400"/>
            <a:ext cx="327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2400">
                <a:solidFill>
                  <a:srgbClr val="990000"/>
                </a:solidFill>
                <a:latin typeface="Candara" panose="020E0502030303020204" pitchFamily="34" charset="0"/>
              </a:rPr>
              <a:t>Karl MARX (1818 - 1883)</a:t>
            </a:r>
          </a:p>
        </p:txBody>
      </p:sp>
      <p:pic>
        <p:nvPicPr>
          <p:cNvPr id="99333" name="Picture 7" descr="Marx">
            <a:extLst>
              <a:ext uri="{FF2B5EF4-FFF2-40B4-BE49-F238E27FC236}">
                <a16:creationId xmlns:a16="http://schemas.microsoft.com/office/drawing/2014/main" id="{8203AEFE-D359-CE1B-EC86-7009CDB056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1" y="95250"/>
            <a:ext cx="1497013"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ZoneTexte 1">
            <a:extLst>
              <a:ext uri="{FF2B5EF4-FFF2-40B4-BE49-F238E27FC236}">
                <a16:creationId xmlns:a16="http://schemas.microsoft.com/office/drawing/2014/main" id="{B7879CD6-D7BF-0529-D3EF-131D6E92D820}"/>
              </a:ext>
            </a:extLst>
          </p:cNvPr>
          <p:cNvSpPr txBox="1">
            <a:spLocks noRot="1" noChangeAspect="1" noMove="1" noResize="1" noEditPoints="1" noAdjustHandles="1" noChangeArrowheads="1" noChangeShapeType="1" noTextEdit="1"/>
          </p:cNvSpPr>
          <p:nvPr/>
        </p:nvSpPr>
        <p:spPr>
          <a:xfrm>
            <a:off x="2228404" y="4149080"/>
            <a:ext cx="7756029" cy="986360"/>
          </a:xfrm>
          <a:prstGeom prst="rect">
            <a:avLst/>
          </a:prstGeom>
          <a:blipFill rotWithShape="0">
            <a:blip r:embed="rId4"/>
            <a:stretch>
              <a:fillRect l="-2044"/>
            </a:stretch>
          </a:blipFill>
        </p:spPr>
        <p:txBody>
          <a:bodyPr/>
          <a:lstStyle/>
          <a:p>
            <a:pPr>
              <a:defRPr/>
            </a:pPr>
            <a:r>
              <a:rPr lang="fr-FR">
                <a:noFill/>
              </a:rPr>
              <a:t> </a:t>
            </a:r>
          </a:p>
        </p:txBody>
      </p:sp>
      <p:sp>
        <p:nvSpPr>
          <p:cNvPr id="99335" name="ZoneTexte 2">
            <a:extLst>
              <a:ext uri="{FF2B5EF4-FFF2-40B4-BE49-F238E27FC236}">
                <a16:creationId xmlns:a16="http://schemas.microsoft.com/office/drawing/2014/main" id="{0E37D41C-77BE-9032-0098-5F88571954D0}"/>
              </a:ext>
            </a:extLst>
          </p:cNvPr>
          <p:cNvSpPr txBox="1">
            <a:spLocks noChangeArrowheads="1"/>
          </p:cNvSpPr>
          <p:nvPr/>
        </p:nvSpPr>
        <p:spPr bwMode="auto">
          <a:xfrm>
            <a:off x="2057401" y="2297114"/>
            <a:ext cx="5903913"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2400">
                <a:solidFill>
                  <a:schemeClr val="bg1"/>
                </a:solidFill>
                <a:latin typeface="Cambria Math" panose="02040503050406030204" pitchFamily="18" charset="0"/>
              </a:rPr>
              <a:t>Une formule alternative du taux de profit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ext Box 3">
            <a:extLst>
              <a:ext uri="{FF2B5EF4-FFF2-40B4-BE49-F238E27FC236}">
                <a16:creationId xmlns:a16="http://schemas.microsoft.com/office/drawing/2014/main" id="{07248EFD-68BC-39B4-9C83-D3130565E46B}"/>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101379" name="Text Box 5">
            <a:extLst>
              <a:ext uri="{FF2B5EF4-FFF2-40B4-BE49-F238E27FC236}">
                <a16:creationId xmlns:a16="http://schemas.microsoft.com/office/drawing/2014/main" id="{77393333-FE48-E47C-A644-EFF6D8D96569}"/>
              </a:ext>
            </a:extLst>
          </p:cNvPr>
          <p:cNvSpPr txBox="1">
            <a:spLocks noChangeArrowheads="1"/>
          </p:cNvSpPr>
          <p:nvPr/>
        </p:nvSpPr>
        <p:spPr bwMode="auto">
          <a:xfrm>
            <a:off x="2057401" y="304800"/>
            <a:ext cx="8107363" cy="14465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600">
                <a:solidFill>
                  <a:srgbClr val="663300"/>
                </a:solidFill>
                <a:latin typeface="Candara" panose="020E0502030303020204" pitchFamily="34" charset="0"/>
              </a:rPr>
              <a:t>Introduction à l’analyse économique</a:t>
            </a:r>
          </a:p>
          <a:p>
            <a:pPr eaLnBrk="1" hangingPunct="1">
              <a:spcBef>
                <a:spcPct val="0"/>
              </a:spcBef>
              <a:buFontTx/>
              <a:buNone/>
            </a:pPr>
            <a:r>
              <a:rPr lang="fr-FR" altLang="fr-FR" sz="2400">
                <a:solidFill>
                  <a:srgbClr val="663300"/>
                </a:solidFill>
                <a:latin typeface="Candara" panose="020E0502030303020204" pitchFamily="34" charset="0"/>
              </a:rPr>
              <a:t>4. Karl Marx</a:t>
            </a:r>
          </a:p>
          <a:p>
            <a:pPr algn="ctr" eaLnBrk="1" hangingPunct="1">
              <a:spcBef>
                <a:spcPct val="0"/>
              </a:spcBef>
              <a:buFontTx/>
              <a:buNone/>
            </a:pPr>
            <a:br>
              <a:rPr lang="fr-FR" altLang="fr-FR" sz="2400">
                <a:solidFill>
                  <a:schemeClr val="hlink"/>
                </a:solidFill>
                <a:latin typeface="Candara" panose="020E0502030303020204" pitchFamily="34" charset="0"/>
              </a:rPr>
            </a:br>
            <a:endParaRPr lang="fr-FR" altLang="fr-FR" sz="2400">
              <a:solidFill>
                <a:schemeClr val="hlink"/>
              </a:solidFill>
              <a:latin typeface="Candara" panose="020E0502030303020204" pitchFamily="34" charset="0"/>
            </a:endParaRPr>
          </a:p>
        </p:txBody>
      </p:sp>
      <p:sp>
        <p:nvSpPr>
          <p:cNvPr id="101380" name="Text Box 6">
            <a:extLst>
              <a:ext uri="{FF2B5EF4-FFF2-40B4-BE49-F238E27FC236}">
                <a16:creationId xmlns:a16="http://schemas.microsoft.com/office/drawing/2014/main" id="{D5460C87-1BB8-6CBD-7F84-4E55C40ABEAD}"/>
              </a:ext>
            </a:extLst>
          </p:cNvPr>
          <p:cNvSpPr txBox="1">
            <a:spLocks noChangeArrowheads="1"/>
          </p:cNvSpPr>
          <p:nvPr/>
        </p:nvSpPr>
        <p:spPr bwMode="auto">
          <a:xfrm>
            <a:off x="5410200" y="1295400"/>
            <a:ext cx="327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2400">
                <a:solidFill>
                  <a:srgbClr val="990000"/>
                </a:solidFill>
                <a:latin typeface="Candara" panose="020E0502030303020204" pitchFamily="34" charset="0"/>
              </a:rPr>
              <a:t>Karl MARX (1818 - 1883)</a:t>
            </a:r>
          </a:p>
        </p:txBody>
      </p:sp>
      <p:pic>
        <p:nvPicPr>
          <p:cNvPr id="101381" name="Picture 7" descr="Marx">
            <a:extLst>
              <a:ext uri="{FF2B5EF4-FFF2-40B4-BE49-F238E27FC236}">
                <a16:creationId xmlns:a16="http://schemas.microsoft.com/office/drawing/2014/main" id="{CEF5AE57-8E49-ECE4-F341-1093DF1648E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1" y="95250"/>
            <a:ext cx="1497013"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ZoneTexte 1">
            <a:extLst>
              <a:ext uri="{FF2B5EF4-FFF2-40B4-BE49-F238E27FC236}">
                <a16:creationId xmlns:a16="http://schemas.microsoft.com/office/drawing/2014/main" id="{5B7716D8-3721-0C65-AD09-BE8FEF092A5A}"/>
              </a:ext>
            </a:extLst>
          </p:cNvPr>
          <p:cNvSpPr txBox="1">
            <a:spLocks noRot="1" noChangeAspect="1" noMove="1" noResize="1" noEditPoints="1" noAdjustHandles="1" noChangeArrowheads="1" noChangeShapeType="1" noTextEdit="1"/>
          </p:cNvSpPr>
          <p:nvPr/>
        </p:nvSpPr>
        <p:spPr>
          <a:xfrm>
            <a:off x="2228404" y="4149080"/>
            <a:ext cx="7756029" cy="986360"/>
          </a:xfrm>
          <a:prstGeom prst="rect">
            <a:avLst/>
          </a:prstGeom>
          <a:blipFill rotWithShape="0">
            <a:blip r:embed="rId4"/>
            <a:stretch>
              <a:fillRect l="-2044"/>
            </a:stretch>
          </a:blipFill>
        </p:spPr>
        <p:txBody>
          <a:bodyPr/>
          <a:lstStyle/>
          <a:p>
            <a:pPr>
              <a:defRPr/>
            </a:pPr>
            <a:r>
              <a:rPr lang="fr-FR">
                <a:noFill/>
              </a:rPr>
              <a:t> </a:t>
            </a:r>
          </a:p>
        </p:txBody>
      </p:sp>
      <p:sp>
        <p:nvSpPr>
          <p:cNvPr id="101383" name="ZoneTexte 2">
            <a:extLst>
              <a:ext uri="{FF2B5EF4-FFF2-40B4-BE49-F238E27FC236}">
                <a16:creationId xmlns:a16="http://schemas.microsoft.com/office/drawing/2014/main" id="{881B45B5-34A5-FE7F-EBB7-6B8EDA95B699}"/>
              </a:ext>
            </a:extLst>
          </p:cNvPr>
          <p:cNvSpPr txBox="1">
            <a:spLocks noChangeArrowheads="1"/>
          </p:cNvSpPr>
          <p:nvPr/>
        </p:nvSpPr>
        <p:spPr bwMode="auto">
          <a:xfrm>
            <a:off x="2057401" y="2297114"/>
            <a:ext cx="5903913"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2400">
                <a:solidFill>
                  <a:schemeClr val="bg1"/>
                </a:solidFill>
                <a:latin typeface="Cambria Math" panose="02040503050406030204" pitchFamily="18" charset="0"/>
              </a:rPr>
              <a:t>Une formule alternative du taux de profit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3">
            <a:extLst>
              <a:ext uri="{FF2B5EF4-FFF2-40B4-BE49-F238E27FC236}">
                <a16:creationId xmlns:a16="http://schemas.microsoft.com/office/drawing/2014/main" id="{CD69094C-129C-3C62-8BC2-EEE1CCD1B59F}"/>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11267" name="Text Box 4">
            <a:extLst>
              <a:ext uri="{FF2B5EF4-FFF2-40B4-BE49-F238E27FC236}">
                <a16:creationId xmlns:a16="http://schemas.microsoft.com/office/drawing/2014/main" id="{7AF5ECD8-28A9-41E7-5610-35A3171F4F75}"/>
              </a:ext>
            </a:extLst>
          </p:cNvPr>
          <p:cNvSpPr txBox="1">
            <a:spLocks noChangeArrowheads="1"/>
          </p:cNvSpPr>
          <p:nvPr/>
        </p:nvSpPr>
        <p:spPr bwMode="auto">
          <a:xfrm>
            <a:off x="1811212" y="2516186"/>
            <a:ext cx="8749284"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3600" dirty="0">
                <a:solidFill>
                  <a:srgbClr val="DDDDDD"/>
                </a:solidFill>
                <a:latin typeface="Sylfaen" panose="010A0502050306030303" pitchFamily="18" charset="0"/>
              </a:rPr>
              <a:t>« Dans la production sociale de leur existence, les hommes entrent en des rapports déterminés, nécessaires, indépendants de leur volonté, rapports de production qui correspondent à un degré de développement déterminé de leurs forces productives matérielles… » </a:t>
            </a:r>
          </a:p>
        </p:txBody>
      </p:sp>
      <p:sp>
        <p:nvSpPr>
          <p:cNvPr id="11268" name="Text Box 5">
            <a:extLst>
              <a:ext uri="{FF2B5EF4-FFF2-40B4-BE49-F238E27FC236}">
                <a16:creationId xmlns:a16="http://schemas.microsoft.com/office/drawing/2014/main" id="{5E58A5B8-0738-D67B-1B79-549BAFF422EB}"/>
              </a:ext>
            </a:extLst>
          </p:cNvPr>
          <p:cNvSpPr txBox="1">
            <a:spLocks noChangeArrowheads="1"/>
          </p:cNvSpPr>
          <p:nvPr/>
        </p:nvSpPr>
        <p:spPr bwMode="auto">
          <a:xfrm>
            <a:off x="2057401" y="304800"/>
            <a:ext cx="8107363" cy="14465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600">
                <a:solidFill>
                  <a:srgbClr val="663300"/>
                </a:solidFill>
                <a:latin typeface="Candara" panose="020E0502030303020204" pitchFamily="34" charset="0"/>
              </a:rPr>
              <a:t>Introduction à l’analyse économique</a:t>
            </a:r>
          </a:p>
          <a:p>
            <a:pPr eaLnBrk="1" hangingPunct="1">
              <a:spcBef>
                <a:spcPct val="0"/>
              </a:spcBef>
              <a:buFontTx/>
              <a:buNone/>
            </a:pPr>
            <a:r>
              <a:rPr lang="fr-FR" altLang="fr-FR" sz="2400">
                <a:solidFill>
                  <a:srgbClr val="663300"/>
                </a:solidFill>
                <a:latin typeface="Candara" panose="020E0502030303020204" pitchFamily="34" charset="0"/>
              </a:rPr>
              <a:t>4. Karl Marx</a:t>
            </a:r>
          </a:p>
          <a:p>
            <a:pPr algn="ctr" eaLnBrk="1" hangingPunct="1">
              <a:spcBef>
                <a:spcPct val="0"/>
              </a:spcBef>
              <a:buFontTx/>
              <a:buNone/>
            </a:pPr>
            <a:br>
              <a:rPr lang="fr-FR" altLang="fr-FR" sz="2400">
                <a:solidFill>
                  <a:schemeClr val="hlink"/>
                </a:solidFill>
                <a:latin typeface="Candara" panose="020E0502030303020204" pitchFamily="34" charset="0"/>
              </a:rPr>
            </a:br>
            <a:endParaRPr lang="fr-FR" altLang="fr-FR" sz="2400">
              <a:solidFill>
                <a:schemeClr val="hlink"/>
              </a:solidFill>
              <a:latin typeface="Candara" panose="020E0502030303020204" pitchFamily="34" charset="0"/>
            </a:endParaRPr>
          </a:p>
        </p:txBody>
      </p:sp>
      <p:sp>
        <p:nvSpPr>
          <p:cNvPr id="11269" name="Text Box 6">
            <a:extLst>
              <a:ext uri="{FF2B5EF4-FFF2-40B4-BE49-F238E27FC236}">
                <a16:creationId xmlns:a16="http://schemas.microsoft.com/office/drawing/2014/main" id="{CDD28CA4-6329-7B57-ED87-D7D5C6F603CA}"/>
              </a:ext>
            </a:extLst>
          </p:cNvPr>
          <p:cNvSpPr txBox="1">
            <a:spLocks noChangeArrowheads="1"/>
          </p:cNvSpPr>
          <p:nvPr/>
        </p:nvSpPr>
        <p:spPr bwMode="auto">
          <a:xfrm>
            <a:off x="5410200" y="1295400"/>
            <a:ext cx="327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2400">
                <a:solidFill>
                  <a:srgbClr val="990000"/>
                </a:solidFill>
                <a:latin typeface="Candara" panose="020E0502030303020204" pitchFamily="34" charset="0"/>
              </a:rPr>
              <a:t>Karl MARX (1818 - 1883)</a:t>
            </a:r>
          </a:p>
        </p:txBody>
      </p:sp>
      <p:pic>
        <p:nvPicPr>
          <p:cNvPr id="11270" name="Picture 7" descr="Marx">
            <a:extLst>
              <a:ext uri="{FF2B5EF4-FFF2-40B4-BE49-F238E27FC236}">
                <a16:creationId xmlns:a16="http://schemas.microsoft.com/office/drawing/2014/main" id="{C410667C-A289-EEEF-D1C9-E890A0F38D2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1" y="95250"/>
            <a:ext cx="1497013"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ext Box 3">
            <a:extLst>
              <a:ext uri="{FF2B5EF4-FFF2-40B4-BE49-F238E27FC236}">
                <a16:creationId xmlns:a16="http://schemas.microsoft.com/office/drawing/2014/main" id="{63CDF73E-913C-D2D9-14AC-AAF75A82E11A}"/>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103427" name="Text Box 5">
            <a:extLst>
              <a:ext uri="{FF2B5EF4-FFF2-40B4-BE49-F238E27FC236}">
                <a16:creationId xmlns:a16="http://schemas.microsoft.com/office/drawing/2014/main" id="{7480521C-A983-402B-31EC-340CACC72248}"/>
              </a:ext>
            </a:extLst>
          </p:cNvPr>
          <p:cNvSpPr txBox="1">
            <a:spLocks noChangeArrowheads="1"/>
          </p:cNvSpPr>
          <p:nvPr/>
        </p:nvSpPr>
        <p:spPr bwMode="auto">
          <a:xfrm>
            <a:off x="2057401" y="304800"/>
            <a:ext cx="8107363" cy="14465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600">
                <a:solidFill>
                  <a:srgbClr val="663300"/>
                </a:solidFill>
                <a:latin typeface="Candara" panose="020E0502030303020204" pitchFamily="34" charset="0"/>
              </a:rPr>
              <a:t>Introduction à l’analyse économique</a:t>
            </a:r>
          </a:p>
          <a:p>
            <a:pPr eaLnBrk="1" hangingPunct="1">
              <a:spcBef>
                <a:spcPct val="0"/>
              </a:spcBef>
              <a:buFontTx/>
              <a:buNone/>
            </a:pPr>
            <a:r>
              <a:rPr lang="fr-FR" altLang="fr-FR" sz="2400">
                <a:solidFill>
                  <a:srgbClr val="663300"/>
                </a:solidFill>
                <a:latin typeface="Candara" panose="020E0502030303020204" pitchFamily="34" charset="0"/>
              </a:rPr>
              <a:t>4. Karl Marx</a:t>
            </a:r>
          </a:p>
          <a:p>
            <a:pPr algn="ctr" eaLnBrk="1" hangingPunct="1">
              <a:spcBef>
                <a:spcPct val="0"/>
              </a:spcBef>
              <a:buFontTx/>
              <a:buNone/>
            </a:pPr>
            <a:br>
              <a:rPr lang="fr-FR" altLang="fr-FR" sz="2400">
                <a:solidFill>
                  <a:schemeClr val="hlink"/>
                </a:solidFill>
                <a:latin typeface="Candara" panose="020E0502030303020204" pitchFamily="34" charset="0"/>
              </a:rPr>
            </a:br>
            <a:endParaRPr lang="fr-FR" altLang="fr-FR" sz="2400">
              <a:solidFill>
                <a:schemeClr val="hlink"/>
              </a:solidFill>
              <a:latin typeface="Candara" panose="020E0502030303020204" pitchFamily="34" charset="0"/>
            </a:endParaRPr>
          </a:p>
        </p:txBody>
      </p:sp>
      <p:sp>
        <p:nvSpPr>
          <p:cNvPr id="103428" name="Text Box 6">
            <a:extLst>
              <a:ext uri="{FF2B5EF4-FFF2-40B4-BE49-F238E27FC236}">
                <a16:creationId xmlns:a16="http://schemas.microsoft.com/office/drawing/2014/main" id="{66764BDE-FFBF-3357-D69C-4BE6AA8E08B5}"/>
              </a:ext>
            </a:extLst>
          </p:cNvPr>
          <p:cNvSpPr txBox="1">
            <a:spLocks noChangeArrowheads="1"/>
          </p:cNvSpPr>
          <p:nvPr/>
        </p:nvSpPr>
        <p:spPr bwMode="auto">
          <a:xfrm>
            <a:off x="5410200" y="1295400"/>
            <a:ext cx="327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2400">
                <a:solidFill>
                  <a:srgbClr val="990000"/>
                </a:solidFill>
                <a:latin typeface="Candara" panose="020E0502030303020204" pitchFamily="34" charset="0"/>
              </a:rPr>
              <a:t>Karl MARX (1818 - 1883)</a:t>
            </a:r>
          </a:p>
        </p:txBody>
      </p:sp>
      <p:pic>
        <p:nvPicPr>
          <p:cNvPr id="103429" name="Picture 7" descr="Marx">
            <a:extLst>
              <a:ext uri="{FF2B5EF4-FFF2-40B4-BE49-F238E27FC236}">
                <a16:creationId xmlns:a16="http://schemas.microsoft.com/office/drawing/2014/main" id="{3DBBED57-6793-22F8-F747-E1020FC43C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1" y="95250"/>
            <a:ext cx="1497013"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ZoneTexte 1">
            <a:extLst>
              <a:ext uri="{FF2B5EF4-FFF2-40B4-BE49-F238E27FC236}">
                <a16:creationId xmlns:a16="http://schemas.microsoft.com/office/drawing/2014/main" id="{F1F68D73-7292-5E8C-F743-A1CCED8A5CB4}"/>
              </a:ext>
            </a:extLst>
          </p:cNvPr>
          <p:cNvSpPr txBox="1">
            <a:spLocks noRot="1" noChangeAspect="1" noMove="1" noResize="1" noEditPoints="1" noAdjustHandles="1" noChangeArrowheads="1" noChangeShapeType="1" noTextEdit="1"/>
          </p:cNvSpPr>
          <p:nvPr/>
        </p:nvSpPr>
        <p:spPr>
          <a:xfrm>
            <a:off x="2228404" y="4149080"/>
            <a:ext cx="7756029" cy="986360"/>
          </a:xfrm>
          <a:prstGeom prst="rect">
            <a:avLst/>
          </a:prstGeom>
          <a:blipFill rotWithShape="0">
            <a:blip r:embed="rId4"/>
            <a:stretch>
              <a:fillRect l="-2044"/>
            </a:stretch>
          </a:blipFill>
        </p:spPr>
        <p:txBody>
          <a:bodyPr/>
          <a:lstStyle/>
          <a:p>
            <a:pPr>
              <a:defRPr/>
            </a:pPr>
            <a:r>
              <a:rPr lang="fr-FR">
                <a:noFill/>
              </a:rPr>
              <a:t> </a:t>
            </a:r>
          </a:p>
        </p:txBody>
      </p:sp>
      <p:sp>
        <p:nvSpPr>
          <p:cNvPr id="103431" name="ZoneTexte 2">
            <a:extLst>
              <a:ext uri="{FF2B5EF4-FFF2-40B4-BE49-F238E27FC236}">
                <a16:creationId xmlns:a16="http://schemas.microsoft.com/office/drawing/2014/main" id="{8453E9EE-CA76-92F7-8BDB-80CB536FBB5D}"/>
              </a:ext>
            </a:extLst>
          </p:cNvPr>
          <p:cNvSpPr txBox="1">
            <a:spLocks noChangeArrowheads="1"/>
          </p:cNvSpPr>
          <p:nvPr/>
        </p:nvSpPr>
        <p:spPr bwMode="auto">
          <a:xfrm>
            <a:off x="2057401" y="2297114"/>
            <a:ext cx="5903913"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2400">
                <a:solidFill>
                  <a:schemeClr val="bg1"/>
                </a:solidFill>
                <a:latin typeface="Cambria Math" panose="02040503050406030204" pitchFamily="18" charset="0"/>
              </a:rPr>
              <a:t>Une formule alternative du taux de profit :</a:t>
            </a:r>
          </a:p>
        </p:txBody>
      </p:sp>
      <p:cxnSp>
        <p:nvCxnSpPr>
          <p:cNvPr id="5" name="Connecteur droit avec flèche 4">
            <a:extLst>
              <a:ext uri="{FF2B5EF4-FFF2-40B4-BE49-F238E27FC236}">
                <a16:creationId xmlns:a16="http://schemas.microsoft.com/office/drawing/2014/main" id="{57BE92C6-820A-953B-0224-CD328DE01111}"/>
              </a:ext>
            </a:extLst>
          </p:cNvPr>
          <p:cNvCxnSpPr/>
          <p:nvPr/>
        </p:nvCxnSpPr>
        <p:spPr>
          <a:xfrm flipV="1">
            <a:off x="9120188" y="3644901"/>
            <a:ext cx="0" cy="504825"/>
          </a:xfrm>
          <a:prstGeom prst="straightConnector1">
            <a:avLst/>
          </a:prstGeom>
          <a:ln w="254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103433" name="ZoneTexte 11">
            <a:extLst>
              <a:ext uri="{FF2B5EF4-FFF2-40B4-BE49-F238E27FC236}">
                <a16:creationId xmlns:a16="http://schemas.microsoft.com/office/drawing/2014/main" id="{8426B20E-8498-3DA3-0936-62977737B2D7}"/>
              </a:ext>
            </a:extLst>
          </p:cNvPr>
          <p:cNvSpPr txBox="1">
            <a:spLocks noChangeArrowheads="1"/>
          </p:cNvSpPr>
          <p:nvPr/>
        </p:nvSpPr>
        <p:spPr bwMode="auto">
          <a:xfrm>
            <a:off x="7824789" y="2997201"/>
            <a:ext cx="25923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fr-FR" altLang="fr-FR" sz="1800" i="1">
                <a:solidFill>
                  <a:srgbClr val="FFFF00"/>
                </a:solidFill>
                <a:latin typeface="Calibri" panose="020F0502020204030204" pitchFamily="34" charset="0"/>
              </a:rPr>
              <a:t>« taux de plus-value »</a:t>
            </a:r>
            <a:br>
              <a:rPr lang="fr-FR" altLang="fr-FR" sz="1800" i="1">
                <a:solidFill>
                  <a:srgbClr val="FFFF00"/>
                </a:solidFill>
                <a:latin typeface="Calibri" panose="020F0502020204030204" pitchFamily="34" charset="0"/>
              </a:rPr>
            </a:br>
            <a:r>
              <a:rPr lang="fr-FR" altLang="fr-FR" sz="1800">
                <a:solidFill>
                  <a:srgbClr val="FFFF00"/>
                </a:solidFill>
                <a:latin typeface="Calibri" panose="020F0502020204030204" pitchFamily="34" charset="0"/>
                <a:sym typeface="Symbol" panose="05050102010706020507" pitchFamily="18" charset="2"/>
              </a:rPr>
              <a:t> degré d’exploitation</a:t>
            </a:r>
            <a:endParaRPr lang="fr-FR" altLang="fr-FR" sz="1800" i="1">
              <a:solidFill>
                <a:srgbClr val="FFFF00"/>
              </a:solidFill>
              <a:latin typeface="Calibri" panose="020F0502020204030204" pitchFamily="34"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3">
            <a:extLst>
              <a:ext uri="{FF2B5EF4-FFF2-40B4-BE49-F238E27FC236}">
                <a16:creationId xmlns:a16="http://schemas.microsoft.com/office/drawing/2014/main" id="{4A50969B-9F05-F224-737A-C3103784B2C2}"/>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105475" name="Text Box 5">
            <a:extLst>
              <a:ext uri="{FF2B5EF4-FFF2-40B4-BE49-F238E27FC236}">
                <a16:creationId xmlns:a16="http://schemas.microsoft.com/office/drawing/2014/main" id="{42A11754-6443-4C7A-C9CD-0868A84871AA}"/>
              </a:ext>
            </a:extLst>
          </p:cNvPr>
          <p:cNvSpPr txBox="1">
            <a:spLocks noChangeArrowheads="1"/>
          </p:cNvSpPr>
          <p:nvPr/>
        </p:nvSpPr>
        <p:spPr bwMode="auto">
          <a:xfrm>
            <a:off x="2057401" y="304800"/>
            <a:ext cx="8107363" cy="14465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600">
                <a:solidFill>
                  <a:srgbClr val="663300"/>
                </a:solidFill>
                <a:latin typeface="Candara" panose="020E0502030303020204" pitchFamily="34" charset="0"/>
              </a:rPr>
              <a:t>Introduction à l’analyse économique</a:t>
            </a:r>
          </a:p>
          <a:p>
            <a:pPr eaLnBrk="1" hangingPunct="1">
              <a:spcBef>
                <a:spcPct val="0"/>
              </a:spcBef>
              <a:buFontTx/>
              <a:buNone/>
            </a:pPr>
            <a:r>
              <a:rPr lang="fr-FR" altLang="fr-FR" sz="2400">
                <a:solidFill>
                  <a:srgbClr val="663300"/>
                </a:solidFill>
                <a:latin typeface="Candara" panose="020E0502030303020204" pitchFamily="34" charset="0"/>
              </a:rPr>
              <a:t>4. Karl Marx</a:t>
            </a:r>
          </a:p>
          <a:p>
            <a:pPr algn="ctr" eaLnBrk="1" hangingPunct="1">
              <a:spcBef>
                <a:spcPct val="0"/>
              </a:spcBef>
              <a:buFontTx/>
              <a:buNone/>
            </a:pPr>
            <a:br>
              <a:rPr lang="fr-FR" altLang="fr-FR" sz="2400">
                <a:solidFill>
                  <a:schemeClr val="hlink"/>
                </a:solidFill>
                <a:latin typeface="Candara" panose="020E0502030303020204" pitchFamily="34" charset="0"/>
              </a:rPr>
            </a:br>
            <a:endParaRPr lang="fr-FR" altLang="fr-FR" sz="2400">
              <a:solidFill>
                <a:schemeClr val="hlink"/>
              </a:solidFill>
              <a:latin typeface="Candara" panose="020E0502030303020204" pitchFamily="34" charset="0"/>
            </a:endParaRPr>
          </a:p>
        </p:txBody>
      </p:sp>
      <p:sp>
        <p:nvSpPr>
          <p:cNvPr id="105476" name="Text Box 6">
            <a:extLst>
              <a:ext uri="{FF2B5EF4-FFF2-40B4-BE49-F238E27FC236}">
                <a16:creationId xmlns:a16="http://schemas.microsoft.com/office/drawing/2014/main" id="{D53F4ECC-FE5A-C75B-D68E-A910ECF19039}"/>
              </a:ext>
            </a:extLst>
          </p:cNvPr>
          <p:cNvSpPr txBox="1">
            <a:spLocks noChangeArrowheads="1"/>
          </p:cNvSpPr>
          <p:nvPr/>
        </p:nvSpPr>
        <p:spPr bwMode="auto">
          <a:xfrm>
            <a:off x="5410200" y="1295400"/>
            <a:ext cx="327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2400">
                <a:solidFill>
                  <a:srgbClr val="990000"/>
                </a:solidFill>
                <a:latin typeface="Candara" panose="020E0502030303020204" pitchFamily="34" charset="0"/>
              </a:rPr>
              <a:t>Karl MARX (1818 - 1883)</a:t>
            </a:r>
          </a:p>
        </p:txBody>
      </p:sp>
      <p:pic>
        <p:nvPicPr>
          <p:cNvPr id="105477" name="Picture 7" descr="Marx">
            <a:extLst>
              <a:ext uri="{FF2B5EF4-FFF2-40B4-BE49-F238E27FC236}">
                <a16:creationId xmlns:a16="http://schemas.microsoft.com/office/drawing/2014/main" id="{BB1FBDEB-B2D8-CD26-DE19-6DC1D93180E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1" y="95250"/>
            <a:ext cx="1497013"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ZoneTexte 1">
            <a:extLst>
              <a:ext uri="{FF2B5EF4-FFF2-40B4-BE49-F238E27FC236}">
                <a16:creationId xmlns:a16="http://schemas.microsoft.com/office/drawing/2014/main" id="{E56532DE-9CD0-E4EE-5270-9C57AEB0308B}"/>
              </a:ext>
            </a:extLst>
          </p:cNvPr>
          <p:cNvSpPr txBox="1">
            <a:spLocks noRot="1" noChangeAspect="1" noMove="1" noResize="1" noEditPoints="1" noAdjustHandles="1" noChangeArrowheads="1" noChangeShapeType="1" noTextEdit="1"/>
          </p:cNvSpPr>
          <p:nvPr/>
        </p:nvSpPr>
        <p:spPr>
          <a:xfrm>
            <a:off x="2228404" y="4149080"/>
            <a:ext cx="7756029" cy="986360"/>
          </a:xfrm>
          <a:prstGeom prst="rect">
            <a:avLst/>
          </a:prstGeom>
          <a:blipFill rotWithShape="0">
            <a:blip r:embed="rId4"/>
            <a:stretch>
              <a:fillRect l="-2044"/>
            </a:stretch>
          </a:blipFill>
        </p:spPr>
        <p:txBody>
          <a:bodyPr/>
          <a:lstStyle/>
          <a:p>
            <a:pPr>
              <a:defRPr/>
            </a:pPr>
            <a:r>
              <a:rPr lang="fr-FR">
                <a:noFill/>
              </a:rPr>
              <a:t> </a:t>
            </a:r>
          </a:p>
        </p:txBody>
      </p:sp>
      <p:sp>
        <p:nvSpPr>
          <p:cNvPr id="105479" name="ZoneTexte 2">
            <a:extLst>
              <a:ext uri="{FF2B5EF4-FFF2-40B4-BE49-F238E27FC236}">
                <a16:creationId xmlns:a16="http://schemas.microsoft.com/office/drawing/2014/main" id="{44CE07C8-29AC-934D-0A49-42C49C0CEF77}"/>
              </a:ext>
            </a:extLst>
          </p:cNvPr>
          <p:cNvSpPr txBox="1">
            <a:spLocks noChangeArrowheads="1"/>
          </p:cNvSpPr>
          <p:nvPr/>
        </p:nvSpPr>
        <p:spPr bwMode="auto">
          <a:xfrm>
            <a:off x="2057401" y="2297114"/>
            <a:ext cx="5903913"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2400">
                <a:solidFill>
                  <a:schemeClr val="bg1"/>
                </a:solidFill>
                <a:latin typeface="Cambria Math" panose="02040503050406030204" pitchFamily="18" charset="0"/>
              </a:rPr>
              <a:t>Une formule alternative du taux de profit :</a:t>
            </a:r>
          </a:p>
        </p:txBody>
      </p:sp>
      <p:cxnSp>
        <p:nvCxnSpPr>
          <p:cNvPr id="5" name="Connecteur droit avec flèche 4">
            <a:extLst>
              <a:ext uri="{FF2B5EF4-FFF2-40B4-BE49-F238E27FC236}">
                <a16:creationId xmlns:a16="http://schemas.microsoft.com/office/drawing/2014/main" id="{722C10E1-4A28-5EA7-DC96-1A816D4DC61D}"/>
              </a:ext>
            </a:extLst>
          </p:cNvPr>
          <p:cNvCxnSpPr/>
          <p:nvPr/>
        </p:nvCxnSpPr>
        <p:spPr>
          <a:xfrm flipV="1">
            <a:off x="9120188" y="3644901"/>
            <a:ext cx="0" cy="504825"/>
          </a:xfrm>
          <a:prstGeom prst="straightConnector1">
            <a:avLst/>
          </a:prstGeom>
          <a:ln w="254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Connecteur droit avec flèche 12">
            <a:extLst>
              <a:ext uri="{FF2B5EF4-FFF2-40B4-BE49-F238E27FC236}">
                <a16:creationId xmlns:a16="http://schemas.microsoft.com/office/drawing/2014/main" id="{143821B1-843A-688D-F847-874BCD7E0B7B}"/>
              </a:ext>
            </a:extLst>
          </p:cNvPr>
          <p:cNvCxnSpPr/>
          <p:nvPr/>
        </p:nvCxnSpPr>
        <p:spPr>
          <a:xfrm>
            <a:off x="8686800" y="5229225"/>
            <a:ext cx="0" cy="431800"/>
          </a:xfrm>
          <a:prstGeom prst="straightConnector1">
            <a:avLst/>
          </a:prstGeom>
          <a:ln w="254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105482" name="ZoneTexte 11">
            <a:extLst>
              <a:ext uri="{FF2B5EF4-FFF2-40B4-BE49-F238E27FC236}">
                <a16:creationId xmlns:a16="http://schemas.microsoft.com/office/drawing/2014/main" id="{248DFDF0-D0D2-293A-D8AA-A4B7661AC1E2}"/>
              </a:ext>
            </a:extLst>
          </p:cNvPr>
          <p:cNvSpPr txBox="1">
            <a:spLocks noChangeArrowheads="1"/>
          </p:cNvSpPr>
          <p:nvPr/>
        </p:nvSpPr>
        <p:spPr bwMode="auto">
          <a:xfrm>
            <a:off x="7824789" y="2997201"/>
            <a:ext cx="25923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fr-FR" altLang="fr-FR" sz="1800" i="1">
                <a:solidFill>
                  <a:srgbClr val="FFFF00"/>
                </a:solidFill>
                <a:latin typeface="Calibri" panose="020F0502020204030204" pitchFamily="34" charset="0"/>
              </a:rPr>
              <a:t>« taux de plus-value »</a:t>
            </a:r>
            <a:br>
              <a:rPr lang="fr-FR" altLang="fr-FR" sz="1800" i="1">
                <a:solidFill>
                  <a:srgbClr val="FFFF00"/>
                </a:solidFill>
                <a:latin typeface="Calibri" panose="020F0502020204030204" pitchFamily="34" charset="0"/>
              </a:rPr>
            </a:br>
            <a:r>
              <a:rPr lang="fr-FR" altLang="fr-FR" sz="1800">
                <a:solidFill>
                  <a:srgbClr val="FFFF00"/>
                </a:solidFill>
                <a:latin typeface="Calibri" panose="020F0502020204030204" pitchFamily="34" charset="0"/>
                <a:sym typeface="Symbol" panose="05050102010706020507" pitchFamily="18" charset="2"/>
              </a:rPr>
              <a:t> degré d’exploitation</a:t>
            </a:r>
            <a:endParaRPr lang="fr-FR" altLang="fr-FR" sz="1800" i="1">
              <a:solidFill>
                <a:srgbClr val="FFFF00"/>
              </a:solidFill>
              <a:latin typeface="Calibri" panose="020F0502020204030204" pitchFamily="34" charset="0"/>
            </a:endParaRPr>
          </a:p>
        </p:txBody>
      </p:sp>
      <p:sp>
        <p:nvSpPr>
          <p:cNvPr id="105483" name="ZoneTexte 20">
            <a:extLst>
              <a:ext uri="{FF2B5EF4-FFF2-40B4-BE49-F238E27FC236}">
                <a16:creationId xmlns:a16="http://schemas.microsoft.com/office/drawing/2014/main" id="{2CB86673-22BF-1FD6-ABCF-5175BB47631D}"/>
              </a:ext>
            </a:extLst>
          </p:cNvPr>
          <p:cNvSpPr txBox="1">
            <a:spLocks noChangeArrowheads="1"/>
          </p:cNvSpPr>
          <p:nvPr/>
        </p:nvSpPr>
        <p:spPr bwMode="auto">
          <a:xfrm>
            <a:off x="5735639" y="5705476"/>
            <a:ext cx="36734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r" eaLnBrk="1" hangingPunct="1">
              <a:spcBef>
                <a:spcPct val="0"/>
              </a:spcBef>
              <a:buFontTx/>
              <a:buNone/>
            </a:pPr>
            <a:r>
              <a:rPr lang="fr-FR" altLang="fr-FR" sz="1800" i="1">
                <a:solidFill>
                  <a:srgbClr val="FFFF00"/>
                </a:solidFill>
                <a:latin typeface="Calibri" panose="020F0502020204030204" pitchFamily="34" charset="0"/>
              </a:rPr>
              <a:t>« composition organique du capital »</a:t>
            </a:r>
            <a:br>
              <a:rPr lang="fr-FR" altLang="fr-FR" sz="1800" i="1">
                <a:solidFill>
                  <a:srgbClr val="FFFF00"/>
                </a:solidFill>
                <a:latin typeface="Calibri" panose="020F0502020204030204" pitchFamily="34" charset="0"/>
              </a:rPr>
            </a:br>
            <a:r>
              <a:rPr lang="fr-FR" altLang="fr-FR" sz="1800">
                <a:solidFill>
                  <a:srgbClr val="FFFF00"/>
                </a:solidFill>
                <a:latin typeface="Calibri" panose="020F0502020204030204" pitchFamily="34" charset="0"/>
                <a:sym typeface="Symbol" panose="05050102010706020507" pitchFamily="18" charset="2"/>
              </a:rPr>
              <a:t> degré de mécanisation</a:t>
            </a:r>
            <a:endParaRPr lang="fr-FR" altLang="fr-FR" sz="1800">
              <a:solidFill>
                <a:srgbClr val="FFFF00"/>
              </a:solidFill>
              <a:latin typeface="Calibri" panose="020F050202020403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3">
            <a:extLst>
              <a:ext uri="{FF2B5EF4-FFF2-40B4-BE49-F238E27FC236}">
                <a16:creationId xmlns:a16="http://schemas.microsoft.com/office/drawing/2014/main" id="{3B98C8DB-BE17-864C-CAEA-356F673BA615}"/>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13315" name="Text Box 4">
            <a:extLst>
              <a:ext uri="{FF2B5EF4-FFF2-40B4-BE49-F238E27FC236}">
                <a16:creationId xmlns:a16="http://schemas.microsoft.com/office/drawing/2014/main" id="{DCC9D38F-E6D2-3179-DA6A-7402A08E6A42}"/>
              </a:ext>
            </a:extLst>
          </p:cNvPr>
          <p:cNvSpPr txBox="1">
            <a:spLocks noChangeArrowheads="1"/>
          </p:cNvSpPr>
          <p:nvPr/>
        </p:nvSpPr>
        <p:spPr bwMode="auto">
          <a:xfrm>
            <a:off x="767408" y="2266994"/>
            <a:ext cx="10873208"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3600" dirty="0">
                <a:solidFill>
                  <a:srgbClr val="DDDDDD"/>
                </a:solidFill>
                <a:latin typeface="Sylfaen" panose="010A0502050306030303" pitchFamily="18" charset="0"/>
              </a:rPr>
              <a:t>« … L'ensemble de ces rapports de production constitue la structure économique de la société, la base concrète sur laquelle s'élève une superstructure juridique et politique et à laquelle correspondent des formes de conscience sociales déterminées. Le mode de production de la vie matérielle conditionne le processus de vie social, politique et intellectuel en général.  » </a:t>
            </a:r>
          </a:p>
        </p:txBody>
      </p:sp>
      <p:sp>
        <p:nvSpPr>
          <p:cNvPr id="13316" name="Text Box 5">
            <a:extLst>
              <a:ext uri="{FF2B5EF4-FFF2-40B4-BE49-F238E27FC236}">
                <a16:creationId xmlns:a16="http://schemas.microsoft.com/office/drawing/2014/main" id="{B13B081E-F576-8D0B-4827-0A91B61A7599}"/>
              </a:ext>
            </a:extLst>
          </p:cNvPr>
          <p:cNvSpPr txBox="1">
            <a:spLocks noChangeArrowheads="1"/>
          </p:cNvSpPr>
          <p:nvPr/>
        </p:nvSpPr>
        <p:spPr bwMode="auto">
          <a:xfrm>
            <a:off x="2057401" y="304800"/>
            <a:ext cx="8107363" cy="14465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600">
                <a:solidFill>
                  <a:srgbClr val="663300"/>
                </a:solidFill>
                <a:latin typeface="Candara" panose="020E0502030303020204" pitchFamily="34" charset="0"/>
              </a:rPr>
              <a:t>Introduction à l’analyse économique</a:t>
            </a:r>
          </a:p>
          <a:p>
            <a:pPr eaLnBrk="1" hangingPunct="1">
              <a:spcBef>
                <a:spcPct val="0"/>
              </a:spcBef>
              <a:buFontTx/>
              <a:buNone/>
            </a:pPr>
            <a:r>
              <a:rPr lang="fr-FR" altLang="fr-FR" sz="2400">
                <a:solidFill>
                  <a:srgbClr val="663300"/>
                </a:solidFill>
                <a:latin typeface="Candara" panose="020E0502030303020204" pitchFamily="34" charset="0"/>
              </a:rPr>
              <a:t>4. Karl Marx</a:t>
            </a:r>
          </a:p>
          <a:p>
            <a:pPr algn="ctr" eaLnBrk="1" hangingPunct="1">
              <a:spcBef>
                <a:spcPct val="0"/>
              </a:spcBef>
              <a:buFontTx/>
              <a:buNone/>
            </a:pPr>
            <a:br>
              <a:rPr lang="fr-FR" altLang="fr-FR" sz="2400">
                <a:solidFill>
                  <a:schemeClr val="hlink"/>
                </a:solidFill>
                <a:latin typeface="Candara" panose="020E0502030303020204" pitchFamily="34" charset="0"/>
              </a:rPr>
            </a:br>
            <a:endParaRPr lang="fr-FR" altLang="fr-FR" sz="2400">
              <a:solidFill>
                <a:schemeClr val="hlink"/>
              </a:solidFill>
              <a:latin typeface="Candara" panose="020E0502030303020204" pitchFamily="34" charset="0"/>
            </a:endParaRPr>
          </a:p>
        </p:txBody>
      </p:sp>
      <p:sp>
        <p:nvSpPr>
          <p:cNvPr id="13317" name="Text Box 6">
            <a:extLst>
              <a:ext uri="{FF2B5EF4-FFF2-40B4-BE49-F238E27FC236}">
                <a16:creationId xmlns:a16="http://schemas.microsoft.com/office/drawing/2014/main" id="{D0B789F9-4DE5-CF17-3FDF-D1F9B728DCDB}"/>
              </a:ext>
            </a:extLst>
          </p:cNvPr>
          <p:cNvSpPr txBox="1">
            <a:spLocks noChangeArrowheads="1"/>
          </p:cNvSpPr>
          <p:nvPr/>
        </p:nvSpPr>
        <p:spPr bwMode="auto">
          <a:xfrm>
            <a:off x="5410200" y="1295400"/>
            <a:ext cx="327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2400">
                <a:solidFill>
                  <a:srgbClr val="990000"/>
                </a:solidFill>
                <a:latin typeface="Candara" panose="020E0502030303020204" pitchFamily="34" charset="0"/>
              </a:rPr>
              <a:t>Karl MARX (1818 - 1883)</a:t>
            </a:r>
          </a:p>
        </p:txBody>
      </p:sp>
      <p:pic>
        <p:nvPicPr>
          <p:cNvPr id="13318" name="Picture 7" descr="Marx">
            <a:extLst>
              <a:ext uri="{FF2B5EF4-FFF2-40B4-BE49-F238E27FC236}">
                <a16:creationId xmlns:a16="http://schemas.microsoft.com/office/drawing/2014/main" id="{670A6813-1362-3187-4272-5EE41C6612D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1" y="95250"/>
            <a:ext cx="1497013"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3">
            <a:extLst>
              <a:ext uri="{FF2B5EF4-FFF2-40B4-BE49-F238E27FC236}">
                <a16:creationId xmlns:a16="http://schemas.microsoft.com/office/drawing/2014/main" id="{4F4D6507-1B8D-57D2-53DE-CB87ACAE8639}"/>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15363" name="Text Box 4">
            <a:extLst>
              <a:ext uri="{FF2B5EF4-FFF2-40B4-BE49-F238E27FC236}">
                <a16:creationId xmlns:a16="http://schemas.microsoft.com/office/drawing/2014/main" id="{B6E2B6B3-6A36-A27D-A3E0-BEB766D52D40}"/>
              </a:ext>
            </a:extLst>
          </p:cNvPr>
          <p:cNvSpPr txBox="1">
            <a:spLocks noChangeArrowheads="1"/>
          </p:cNvSpPr>
          <p:nvPr/>
        </p:nvSpPr>
        <p:spPr bwMode="auto">
          <a:xfrm>
            <a:off x="1487488" y="2741950"/>
            <a:ext cx="9644112"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3600" dirty="0">
                <a:solidFill>
                  <a:srgbClr val="DDDDDD"/>
                </a:solidFill>
                <a:latin typeface="Sylfaen" panose="010A0502050306030303" pitchFamily="18" charset="0"/>
              </a:rPr>
              <a:t>« À toute époque, les idées de la classe dominante sont les idées dominantes ; autrement dit, la classe qui est la puissance matérielle dominante de la société est en même temps la puissance spirituelle dominante. » </a:t>
            </a:r>
          </a:p>
        </p:txBody>
      </p:sp>
      <p:sp>
        <p:nvSpPr>
          <p:cNvPr id="15364" name="Text Box 5">
            <a:extLst>
              <a:ext uri="{FF2B5EF4-FFF2-40B4-BE49-F238E27FC236}">
                <a16:creationId xmlns:a16="http://schemas.microsoft.com/office/drawing/2014/main" id="{9100023E-0345-3289-0F29-1209350E2815}"/>
              </a:ext>
            </a:extLst>
          </p:cNvPr>
          <p:cNvSpPr txBox="1">
            <a:spLocks noChangeArrowheads="1"/>
          </p:cNvSpPr>
          <p:nvPr/>
        </p:nvSpPr>
        <p:spPr bwMode="auto">
          <a:xfrm>
            <a:off x="2057401" y="304800"/>
            <a:ext cx="8107363" cy="14465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600">
                <a:solidFill>
                  <a:srgbClr val="663300"/>
                </a:solidFill>
                <a:latin typeface="Candara" panose="020E0502030303020204" pitchFamily="34" charset="0"/>
              </a:rPr>
              <a:t>Introduction à l’analyse économique</a:t>
            </a:r>
          </a:p>
          <a:p>
            <a:pPr eaLnBrk="1" hangingPunct="1">
              <a:spcBef>
                <a:spcPct val="0"/>
              </a:spcBef>
              <a:buFontTx/>
              <a:buNone/>
            </a:pPr>
            <a:r>
              <a:rPr lang="fr-FR" altLang="fr-FR" sz="2400">
                <a:solidFill>
                  <a:srgbClr val="663300"/>
                </a:solidFill>
                <a:latin typeface="Candara" panose="020E0502030303020204" pitchFamily="34" charset="0"/>
              </a:rPr>
              <a:t>4. Karl Marx</a:t>
            </a:r>
          </a:p>
          <a:p>
            <a:pPr algn="ctr" eaLnBrk="1" hangingPunct="1">
              <a:spcBef>
                <a:spcPct val="0"/>
              </a:spcBef>
              <a:buFontTx/>
              <a:buNone/>
            </a:pPr>
            <a:br>
              <a:rPr lang="fr-FR" altLang="fr-FR" sz="2400">
                <a:solidFill>
                  <a:schemeClr val="hlink"/>
                </a:solidFill>
                <a:latin typeface="Candara" panose="020E0502030303020204" pitchFamily="34" charset="0"/>
              </a:rPr>
            </a:br>
            <a:endParaRPr lang="fr-FR" altLang="fr-FR" sz="2400">
              <a:solidFill>
                <a:schemeClr val="hlink"/>
              </a:solidFill>
              <a:latin typeface="Candara" panose="020E0502030303020204" pitchFamily="34" charset="0"/>
            </a:endParaRPr>
          </a:p>
        </p:txBody>
      </p:sp>
      <p:sp>
        <p:nvSpPr>
          <p:cNvPr id="15365" name="Text Box 6">
            <a:extLst>
              <a:ext uri="{FF2B5EF4-FFF2-40B4-BE49-F238E27FC236}">
                <a16:creationId xmlns:a16="http://schemas.microsoft.com/office/drawing/2014/main" id="{19E00C35-B660-8EA4-1152-723D882C6B06}"/>
              </a:ext>
            </a:extLst>
          </p:cNvPr>
          <p:cNvSpPr txBox="1">
            <a:spLocks noChangeArrowheads="1"/>
          </p:cNvSpPr>
          <p:nvPr/>
        </p:nvSpPr>
        <p:spPr bwMode="auto">
          <a:xfrm>
            <a:off x="5410200" y="1295400"/>
            <a:ext cx="327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2400">
                <a:solidFill>
                  <a:srgbClr val="990000"/>
                </a:solidFill>
                <a:latin typeface="Candara" panose="020E0502030303020204" pitchFamily="34" charset="0"/>
              </a:rPr>
              <a:t>Karl MARX (1818 - 1883)</a:t>
            </a:r>
          </a:p>
        </p:txBody>
      </p:sp>
      <p:pic>
        <p:nvPicPr>
          <p:cNvPr id="15366" name="Picture 7" descr="Marx">
            <a:extLst>
              <a:ext uri="{FF2B5EF4-FFF2-40B4-BE49-F238E27FC236}">
                <a16:creationId xmlns:a16="http://schemas.microsoft.com/office/drawing/2014/main" id="{89A3016F-61E5-B72F-DF99-A1A6EB6E29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1" y="95250"/>
            <a:ext cx="1497013"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3">
            <a:extLst>
              <a:ext uri="{FF2B5EF4-FFF2-40B4-BE49-F238E27FC236}">
                <a16:creationId xmlns:a16="http://schemas.microsoft.com/office/drawing/2014/main" id="{3B087DC1-CA67-FA38-7718-DA23C05F9F6A}"/>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17411" name="Text Box 4">
            <a:extLst>
              <a:ext uri="{FF2B5EF4-FFF2-40B4-BE49-F238E27FC236}">
                <a16:creationId xmlns:a16="http://schemas.microsoft.com/office/drawing/2014/main" id="{3D114A77-7BB7-1892-B6F3-FEDCF7A32069}"/>
              </a:ext>
            </a:extLst>
          </p:cNvPr>
          <p:cNvSpPr txBox="1">
            <a:spLocks noChangeArrowheads="1"/>
          </p:cNvSpPr>
          <p:nvPr/>
        </p:nvSpPr>
        <p:spPr bwMode="auto">
          <a:xfrm>
            <a:off x="839416" y="2286001"/>
            <a:ext cx="10513168" cy="403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dirty="0">
                <a:solidFill>
                  <a:srgbClr val="DDDDDD"/>
                </a:solidFill>
                <a:latin typeface="Sylfaen" panose="010A0502050306030303" pitchFamily="18" charset="0"/>
              </a:rPr>
              <a:t>« À un certain stade de leur développement, les forces productives matérielles de la société entrent en contradiction avec les rapports de production existants, ou, ce qui n'en est que l'expression juridique, avec les rapports de propriété au sein desquels elles s'étaient mues jusqu'alors. De formes de développement des forces productives qu'ils étaient ces rapports en deviennent des entraves. Alors s'ouvre une époque de révolution sociale. » </a:t>
            </a:r>
          </a:p>
        </p:txBody>
      </p:sp>
      <p:sp>
        <p:nvSpPr>
          <p:cNvPr id="17412" name="Text Box 5">
            <a:extLst>
              <a:ext uri="{FF2B5EF4-FFF2-40B4-BE49-F238E27FC236}">
                <a16:creationId xmlns:a16="http://schemas.microsoft.com/office/drawing/2014/main" id="{44FC0369-2501-5C2B-854A-FC17C5CF34E0}"/>
              </a:ext>
            </a:extLst>
          </p:cNvPr>
          <p:cNvSpPr txBox="1">
            <a:spLocks noChangeArrowheads="1"/>
          </p:cNvSpPr>
          <p:nvPr/>
        </p:nvSpPr>
        <p:spPr bwMode="auto">
          <a:xfrm>
            <a:off x="2057401" y="304800"/>
            <a:ext cx="8107363" cy="14465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600">
                <a:solidFill>
                  <a:srgbClr val="663300"/>
                </a:solidFill>
                <a:latin typeface="Candara" panose="020E0502030303020204" pitchFamily="34" charset="0"/>
              </a:rPr>
              <a:t>Introduction à l’analyse économique</a:t>
            </a:r>
          </a:p>
          <a:p>
            <a:pPr eaLnBrk="1" hangingPunct="1">
              <a:spcBef>
                <a:spcPct val="0"/>
              </a:spcBef>
              <a:buFontTx/>
              <a:buNone/>
            </a:pPr>
            <a:r>
              <a:rPr lang="fr-FR" altLang="fr-FR" sz="2400">
                <a:solidFill>
                  <a:srgbClr val="663300"/>
                </a:solidFill>
                <a:latin typeface="Candara" panose="020E0502030303020204" pitchFamily="34" charset="0"/>
              </a:rPr>
              <a:t>4. Karl Marx</a:t>
            </a:r>
          </a:p>
          <a:p>
            <a:pPr algn="ctr" eaLnBrk="1" hangingPunct="1">
              <a:spcBef>
                <a:spcPct val="0"/>
              </a:spcBef>
              <a:buFontTx/>
              <a:buNone/>
            </a:pPr>
            <a:br>
              <a:rPr lang="fr-FR" altLang="fr-FR" sz="2400">
                <a:solidFill>
                  <a:schemeClr val="hlink"/>
                </a:solidFill>
                <a:latin typeface="Candara" panose="020E0502030303020204" pitchFamily="34" charset="0"/>
              </a:rPr>
            </a:br>
            <a:endParaRPr lang="fr-FR" altLang="fr-FR" sz="2400">
              <a:solidFill>
                <a:schemeClr val="hlink"/>
              </a:solidFill>
              <a:latin typeface="Candara" panose="020E0502030303020204" pitchFamily="34" charset="0"/>
            </a:endParaRPr>
          </a:p>
        </p:txBody>
      </p:sp>
      <p:sp>
        <p:nvSpPr>
          <p:cNvPr id="17413" name="Text Box 6">
            <a:extLst>
              <a:ext uri="{FF2B5EF4-FFF2-40B4-BE49-F238E27FC236}">
                <a16:creationId xmlns:a16="http://schemas.microsoft.com/office/drawing/2014/main" id="{545ABF43-6CD9-EEC4-B812-E356661C086F}"/>
              </a:ext>
            </a:extLst>
          </p:cNvPr>
          <p:cNvSpPr txBox="1">
            <a:spLocks noChangeArrowheads="1"/>
          </p:cNvSpPr>
          <p:nvPr/>
        </p:nvSpPr>
        <p:spPr bwMode="auto">
          <a:xfrm>
            <a:off x="5410200" y="1295400"/>
            <a:ext cx="327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2400">
                <a:solidFill>
                  <a:srgbClr val="990000"/>
                </a:solidFill>
                <a:latin typeface="Candara" panose="020E0502030303020204" pitchFamily="34" charset="0"/>
              </a:rPr>
              <a:t>Karl MARX (1818 - 1883)</a:t>
            </a:r>
          </a:p>
        </p:txBody>
      </p:sp>
      <p:pic>
        <p:nvPicPr>
          <p:cNvPr id="17414" name="Picture 7" descr="Marx">
            <a:extLst>
              <a:ext uri="{FF2B5EF4-FFF2-40B4-BE49-F238E27FC236}">
                <a16:creationId xmlns:a16="http://schemas.microsoft.com/office/drawing/2014/main" id="{1F4B0BBB-FFF3-8D72-1D1E-8B2F7424C3C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1" y="95250"/>
            <a:ext cx="1497013"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3">
            <a:extLst>
              <a:ext uri="{FF2B5EF4-FFF2-40B4-BE49-F238E27FC236}">
                <a16:creationId xmlns:a16="http://schemas.microsoft.com/office/drawing/2014/main" id="{47605850-AAF4-6801-1D02-C1C8C80A8DB1}"/>
              </a:ext>
            </a:extLst>
          </p:cNvPr>
          <p:cNvSpPr txBox="1">
            <a:spLocks noChangeArrowheads="1"/>
          </p:cNvSpPr>
          <p:nvPr/>
        </p:nvSpPr>
        <p:spPr bwMode="auto">
          <a:xfrm>
            <a:off x="2065339" y="469901"/>
            <a:ext cx="4535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fr-FR" altLang="fr-FR" sz="1800"/>
          </a:p>
        </p:txBody>
      </p:sp>
      <p:sp>
        <p:nvSpPr>
          <p:cNvPr id="19459" name="Text Box 4">
            <a:extLst>
              <a:ext uri="{FF2B5EF4-FFF2-40B4-BE49-F238E27FC236}">
                <a16:creationId xmlns:a16="http://schemas.microsoft.com/office/drawing/2014/main" id="{7BAC6E7D-2EBF-8653-609D-2CA9CAFCD43B}"/>
              </a:ext>
            </a:extLst>
          </p:cNvPr>
          <p:cNvSpPr txBox="1">
            <a:spLocks noChangeArrowheads="1"/>
          </p:cNvSpPr>
          <p:nvPr/>
        </p:nvSpPr>
        <p:spPr bwMode="auto">
          <a:xfrm>
            <a:off x="767408" y="2060848"/>
            <a:ext cx="10585176"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dirty="0">
                <a:solidFill>
                  <a:srgbClr val="DDDDDD"/>
                </a:solidFill>
                <a:latin typeface="Sylfaen" panose="010A0502050306030303" pitchFamily="18" charset="0"/>
              </a:rPr>
              <a:t>« L'histoire de toute société jusqu'à nos jours n'a été que l'histoire de luttes de classes. Homme libre et esclave, patricien et plébéien, baron et serf, maître de jurande et compagnon, en un mot oppresseurs et opprimés, en opposition constante, ont mené une guerre ininterrompue, tantôt ouverte, tantôt dissimulée, une guerre qui finissait toujours soit par une transformation révolutionnaire de la société tout entière, soit par la destruction des deux classes en lutte. » </a:t>
            </a:r>
          </a:p>
        </p:txBody>
      </p:sp>
      <p:sp>
        <p:nvSpPr>
          <p:cNvPr id="19460" name="Text Box 5">
            <a:extLst>
              <a:ext uri="{FF2B5EF4-FFF2-40B4-BE49-F238E27FC236}">
                <a16:creationId xmlns:a16="http://schemas.microsoft.com/office/drawing/2014/main" id="{95517E88-6F11-BDC5-BD7F-A7135BF3C7C9}"/>
              </a:ext>
            </a:extLst>
          </p:cNvPr>
          <p:cNvSpPr txBox="1">
            <a:spLocks noChangeArrowheads="1"/>
          </p:cNvSpPr>
          <p:nvPr/>
        </p:nvSpPr>
        <p:spPr bwMode="auto">
          <a:xfrm>
            <a:off x="2057401" y="304800"/>
            <a:ext cx="8107363" cy="14465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fr-FR" altLang="fr-FR" sz="1600">
                <a:solidFill>
                  <a:srgbClr val="663300"/>
                </a:solidFill>
                <a:latin typeface="Candara" panose="020E0502030303020204" pitchFamily="34" charset="0"/>
              </a:rPr>
              <a:t>Introduction à l’analyse économique</a:t>
            </a:r>
          </a:p>
          <a:p>
            <a:pPr eaLnBrk="1" hangingPunct="1">
              <a:spcBef>
                <a:spcPct val="0"/>
              </a:spcBef>
              <a:buFontTx/>
              <a:buNone/>
            </a:pPr>
            <a:r>
              <a:rPr lang="fr-FR" altLang="fr-FR" sz="2400">
                <a:solidFill>
                  <a:srgbClr val="663300"/>
                </a:solidFill>
                <a:latin typeface="Candara" panose="020E0502030303020204" pitchFamily="34" charset="0"/>
              </a:rPr>
              <a:t>4. Karl Marx</a:t>
            </a:r>
          </a:p>
          <a:p>
            <a:pPr algn="ctr" eaLnBrk="1" hangingPunct="1">
              <a:spcBef>
                <a:spcPct val="0"/>
              </a:spcBef>
              <a:buFontTx/>
              <a:buNone/>
            </a:pPr>
            <a:br>
              <a:rPr lang="fr-FR" altLang="fr-FR" sz="2400">
                <a:solidFill>
                  <a:schemeClr val="hlink"/>
                </a:solidFill>
                <a:latin typeface="Candara" panose="020E0502030303020204" pitchFamily="34" charset="0"/>
              </a:rPr>
            </a:br>
            <a:endParaRPr lang="fr-FR" altLang="fr-FR" sz="2400">
              <a:solidFill>
                <a:schemeClr val="hlink"/>
              </a:solidFill>
              <a:latin typeface="Candara" panose="020E0502030303020204" pitchFamily="34" charset="0"/>
            </a:endParaRPr>
          </a:p>
        </p:txBody>
      </p:sp>
      <p:sp>
        <p:nvSpPr>
          <p:cNvPr id="19461" name="Text Box 6">
            <a:extLst>
              <a:ext uri="{FF2B5EF4-FFF2-40B4-BE49-F238E27FC236}">
                <a16:creationId xmlns:a16="http://schemas.microsoft.com/office/drawing/2014/main" id="{6EDD878B-D478-362E-FA58-E1BC66453BD3}"/>
              </a:ext>
            </a:extLst>
          </p:cNvPr>
          <p:cNvSpPr txBox="1">
            <a:spLocks noChangeArrowheads="1"/>
          </p:cNvSpPr>
          <p:nvPr/>
        </p:nvSpPr>
        <p:spPr bwMode="auto">
          <a:xfrm>
            <a:off x="5410200" y="1295400"/>
            <a:ext cx="327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fr-FR" altLang="fr-FR" sz="2400">
                <a:solidFill>
                  <a:srgbClr val="990000"/>
                </a:solidFill>
                <a:latin typeface="Candara" panose="020E0502030303020204" pitchFamily="34" charset="0"/>
              </a:rPr>
              <a:t>Karl MARX (1818 - 1883)</a:t>
            </a:r>
          </a:p>
        </p:txBody>
      </p:sp>
      <p:pic>
        <p:nvPicPr>
          <p:cNvPr id="19462" name="Picture 7" descr="Marx">
            <a:extLst>
              <a:ext uri="{FF2B5EF4-FFF2-40B4-BE49-F238E27FC236}">
                <a16:creationId xmlns:a16="http://schemas.microsoft.com/office/drawing/2014/main" id="{59558E28-4AA4-A063-F573-9C52DC3FAE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1" y="95250"/>
            <a:ext cx="1497013"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gradFill rotWithShape="1">
          <a:gsLst>
            <a:gs pos="0">
              <a:srgbClr val="990000"/>
            </a:gs>
            <a:gs pos="100000">
              <a:srgbClr val="470000"/>
            </a:gs>
          </a:gsLst>
          <a:path path="rect">
            <a:fillToRect l="100000" b="10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anchor="ctr"/>
      <a:lstStyle>
        <a:defPPr algn="ctr" eaLnBrk="1" hangingPunct="1">
          <a:spcBef>
            <a:spcPct val="0"/>
          </a:spcBef>
          <a:buFontTx/>
          <a:buNone/>
          <a:defRPr sz="1800">
            <a:solidFill>
              <a:srgbClr val="800080"/>
            </a:solidFill>
          </a:defRPr>
        </a:defPPr>
      </a:lstStyle>
    </a:spDef>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10255</TotalTime>
  <Words>2496</Words>
  <Application>Microsoft Office PowerPoint</Application>
  <PresentationFormat>Grand écran</PresentationFormat>
  <Paragraphs>392</Paragraphs>
  <Slides>51</Slides>
  <Notes>51</Notes>
  <HiddenSlides>0</HiddenSlides>
  <MMClips>0</MMClips>
  <ScaleCrop>false</ScaleCrop>
  <HeadingPairs>
    <vt:vector size="6" baseType="variant">
      <vt:variant>
        <vt:lpstr>Polices utilisées</vt:lpstr>
      </vt:variant>
      <vt:variant>
        <vt:i4>11</vt:i4>
      </vt:variant>
      <vt:variant>
        <vt:lpstr>Thème</vt:lpstr>
      </vt:variant>
      <vt:variant>
        <vt:i4>1</vt:i4>
      </vt:variant>
      <vt:variant>
        <vt:lpstr>Titres des diapositives</vt:lpstr>
      </vt:variant>
      <vt:variant>
        <vt:i4>51</vt:i4>
      </vt:variant>
    </vt:vector>
  </HeadingPairs>
  <TitlesOfParts>
    <vt:vector size="63" baseType="lpstr">
      <vt:lpstr>Arial</vt:lpstr>
      <vt:lpstr>Candara</vt:lpstr>
      <vt:lpstr>Times New Roman</vt:lpstr>
      <vt:lpstr>Century Gothic</vt:lpstr>
      <vt:lpstr>Sylfaen</vt:lpstr>
      <vt:lpstr>Calibri</vt:lpstr>
      <vt:lpstr>Wingdings 3</vt:lpstr>
      <vt:lpstr>Wingdings</vt:lpstr>
      <vt:lpstr>Source Sans Pro</vt:lpstr>
      <vt:lpstr>Cambria Math</vt:lpstr>
      <vt:lpstr>Symbol</vt:lpstr>
      <vt:lpstr>Modèle par défaut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Midnight Joker</dc:creator>
  <cp:lastModifiedBy>Christophe Darmangeat</cp:lastModifiedBy>
  <cp:revision>64</cp:revision>
  <dcterms:created xsi:type="dcterms:W3CDTF">2010-08-30T07:05:48Z</dcterms:created>
  <dcterms:modified xsi:type="dcterms:W3CDTF">2024-09-12T14:39:45Z</dcterms:modified>
</cp:coreProperties>
</file>