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7"/>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5" r:id="rId14"/>
    <p:sldId id="276" r:id="rId15"/>
    <p:sldId id="277" r:id="rId16"/>
    <p:sldId id="278" r:id="rId17"/>
    <p:sldId id="279" r:id="rId18"/>
    <p:sldId id="280" r:id="rId19"/>
    <p:sldId id="281" r:id="rId20"/>
    <p:sldId id="282" r:id="rId21"/>
    <p:sldId id="399" r:id="rId22"/>
    <p:sldId id="284" r:id="rId23"/>
    <p:sldId id="285" r:id="rId24"/>
    <p:sldId id="286" r:id="rId25"/>
    <p:sldId id="338" r:id="rId26"/>
    <p:sldId id="413" r:id="rId27"/>
    <p:sldId id="431"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287" r:id="rId41"/>
    <p:sldId id="288" r:id="rId42"/>
    <p:sldId id="289" r:id="rId43"/>
    <p:sldId id="290" r:id="rId44"/>
    <p:sldId id="291" r:id="rId45"/>
    <p:sldId id="414" r:id="rId46"/>
    <p:sldId id="292" r:id="rId47"/>
    <p:sldId id="293" r:id="rId48"/>
    <p:sldId id="294" r:id="rId49"/>
    <p:sldId id="295" r:id="rId50"/>
    <p:sldId id="340" r:id="rId51"/>
    <p:sldId id="415" r:id="rId52"/>
    <p:sldId id="341" r:id="rId53"/>
    <p:sldId id="297" r:id="rId54"/>
    <p:sldId id="298" r:id="rId55"/>
    <p:sldId id="299" r:id="rId56"/>
    <p:sldId id="417" r:id="rId57"/>
    <p:sldId id="423" r:id="rId58"/>
    <p:sldId id="422" r:id="rId59"/>
    <p:sldId id="421" r:id="rId60"/>
    <p:sldId id="420" r:id="rId61"/>
    <p:sldId id="419" r:id="rId62"/>
    <p:sldId id="418" r:id="rId63"/>
    <p:sldId id="424" r:id="rId64"/>
    <p:sldId id="426" r:id="rId65"/>
    <p:sldId id="425" r:id="rId66"/>
    <p:sldId id="300" r:id="rId67"/>
    <p:sldId id="346" r:id="rId68"/>
    <p:sldId id="347" r:id="rId69"/>
    <p:sldId id="348" r:id="rId70"/>
    <p:sldId id="354" r:id="rId71"/>
    <p:sldId id="357" r:id="rId72"/>
    <p:sldId id="356" r:id="rId73"/>
    <p:sldId id="355" r:id="rId74"/>
    <p:sldId id="353" r:id="rId75"/>
    <p:sldId id="351" r:id="rId76"/>
    <p:sldId id="352" r:id="rId77"/>
    <p:sldId id="349" r:id="rId78"/>
    <p:sldId id="350" r:id="rId79"/>
    <p:sldId id="358" r:id="rId80"/>
    <p:sldId id="429" r:id="rId81"/>
    <p:sldId id="301" r:id="rId82"/>
    <p:sldId id="302" r:id="rId83"/>
    <p:sldId id="343" r:id="rId84"/>
    <p:sldId id="304" r:id="rId85"/>
    <p:sldId id="305" r:id="rId86"/>
    <p:sldId id="306" r:id="rId87"/>
    <p:sldId id="310" r:id="rId88"/>
    <p:sldId id="339" r:id="rId89"/>
    <p:sldId id="311" r:id="rId90"/>
    <p:sldId id="427" r:id="rId91"/>
    <p:sldId id="312" r:id="rId92"/>
    <p:sldId id="430" r:id="rId93"/>
    <p:sldId id="359" r:id="rId94"/>
    <p:sldId id="360" r:id="rId95"/>
    <p:sldId id="365" r:id="rId96"/>
    <p:sldId id="361" r:id="rId97"/>
    <p:sldId id="366" r:id="rId98"/>
    <p:sldId id="367" r:id="rId99"/>
    <p:sldId id="368" r:id="rId100"/>
    <p:sldId id="369" r:id="rId101"/>
    <p:sldId id="370" r:id="rId102"/>
    <p:sldId id="371" r:id="rId103"/>
    <p:sldId id="372" r:id="rId104"/>
    <p:sldId id="376" r:id="rId105"/>
    <p:sldId id="375" r:id="rId106"/>
    <p:sldId id="374" r:id="rId107"/>
    <p:sldId id="373" r:id="rId108"/>
    <p:sldId id="377" r:id="rId109"/>
    <p:sldId id="378" r:id="rId110"/>
    <p:sldId id="379" r:id="rId111"/>
    <p:sldId id="380" r:id="rId112"/>
    <p:sldId id="381" r:id="rId113"/>
    <p:sldId id="382" r:id="rId114"/>
    <p:sldId id="383" r:id="rId115"/>
    <p:sldId id="385" r:id="rId116"/>
    <p:sldId id="386" r:id="rId117"/>
    <p:sldId id="322" r:id="rId118"/>
    <p:sldId id="388" r:id="rId119"/>
    <p:sldId id="396" r:id="rId120"/>
    <p:sldId id="395" r:id="rId121"/>
    <p:sldId id="394" r:id="rId122"/>
    <p:sldId id="393" r:id="rId123"/>
    <p:sldId id="392" r:id="rId124"/>
    <p:sldId id="391" r:id="rId125"/>
    <p:sldId id="390" r:id="rId126"/>
    <p:sldId id="389" r:id="rId127"/>
    <p:sldId id="387" r:id="rId128"/>
    <p:sldId id="323" r:id="rId129"/>
    <p:sldId id="326" r:id="rId130"/>
    <p:sldId id="428" r:id="rId131"/>
    <p:sldId id="324" r:id="rId132"/>
    <p:sldId id="325" r:id="rId133"/>
    <p:sldId id="342" r:id="rId134"/>
    <p:sldId id="330" r:id="rId135"/>
    <p:sldId id="397" r:id="rId136"/>
  </p:sldIdLst>
  <p:sldSz cx="12192000" cy="6858000"/>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326300"/>
    <a:srgbClr val="9900FF"/>
    <a:srgbClr val="336600"/>
    <a:srgbClr val="FFFF66"/>
    <a:srgbClr val="339933"/>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0" d="100"/>
          <a:sy n="100" d="100"/>
        </p:scale>
        <p:origin x="96" y="318"/>
      </p:cViewPr>
      <p:guideLst>
        <p:guide orient="horz" pos="2160"/>
        <p:guide pos="384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2688A18-2601-4EE9-9BE1-8E4F010C7EA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1" name="Text Box 2">
            <a:extLst>
              <a:ext uri="{FF2B5EF4-FFF2-40B4-BE49-F238E27FC236}">
                <a16:creationId xmlns:a16="http://schemas.microsoft.com/office/drawing/2014/main" id="{89ABAAF6-0EE4-4D2E-A829-5FE6E5BB9AAE}"/>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2" name="Text Box 3">
            <a:extLst>
              <a:ext uri="{FF2B5EF4-FFF2-40B4-BE49-F238E27FC236}">
                <a16:creationId xmlns:a16="http://schemas.microsoft.com/office/drawing/2014/main" id="{AE64D9F1-558E-468B-A035-773B6698DED9}"/>
              </a:ext>
            </a:extLst>
          </p:cNvPr>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53" name="Rectangle 4">
            <a:extLst>
              <a:ext uri="{FF2B5EF4-FFF2-40B4-BE49-F238E27FC236}">
                <a16:creationId xmlns:a16="http://schemas.microsoft.com/office/drawing/2014/main" id="{42A7D289-5F8D-45C6-B06A-123B18DDB16D}"/>
              </a:ext>
            </a:extLst>
          </p:cNvPr>
          <p:cNvSpPr>
            <a:spLocks noGrp="1" noRot="1" noChangeAspect="1" noChangeArrowheads="1"/>
          </p:cNvSpPr>
          <p:nvPr>
            <p:ph type="sldImg"/>
          </p:nvPr>
        </p:nvSpPr>
        <p:spPr bwMode="auto">
          <a:xfrm>
            <a:off x="382588" y="685800"/>
            <a:ext cx="6091237" cy="34274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a:extLst>
              <a:ext uri="{FF2B5EF4-FFF2-40B4-BE49-F238E27FC236}">
                <a16:creationId xmlns:a16="http://schemas.microsoft.com/office/drawing/2014/main" id="{42E4ED72-DB11-40FA-B25B-CC847ADF7E36}"/>
              </a:ext>
            </a:extLst>
          </p:cNvPr>
          <p:cNvSpPr>
            <a:spLocks noGrp="1" noChangeArrowheads="1"/>
          </p:cNvSpPr>
          <p:nvPr>
            <p:ph type="body"/>
          </p:nvPr>
        </p:nvSpPr>
        <p:spPr bwMode="auto">
          <a:xfrm>
            <a:off x="685800" y="4343400"/>
            <a:ext cx="5484813" cy="4113213"/>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fr-FR" altLang="fr-FR" noProof="0"/>
          </a:p>
        </p:txBody>
      </p:sp>
      <p:sp>
        <p:nvSpPr>
          <p:cNvPr id="2055" name="Text Box 6">
            <a:extLst>
              <a:ext uri="{FF2B5EF4-FFF2-40B4-BE49-F238E27FC236}">
                <a16:creationId xmlns:a16="http://schemas.microsoft.com/office/drawing/2014/main" id="{4D082D92-C3CC-4DCA-9201-A61C6D89696A}"/>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 name="Rectangle 7">
            <a:extLst>
              <a:ext uri="{FF2B5EF4-FFF2-40B4-BE49-F238E27FC236}">
                <a16:creationId xmlns:a16="http://schemas.microsoft.com/office/drawing/2014/main" id="{939B4D5E-42EB-4A04-8FBC-FAA422B8FADD}"/>
              </a:ext>
            </a:extLst>
          </p:cNvPr>
          <p:cNvSpPr>
            <a:spLocks noGrp="1" noChangeArrowheads="1"/>
          </p:cNvSpPr>
          <p:nvPr>
            <p:ph type="sldNum"/>
          </p:nvPr>
        </p:nvSpPr>
        <p:spPr bwMode="auto">
          <a:xfrm>
            <a:off x="3884613" y="8685213"/>
            <a:ext cx="2970212" cy="455612"/>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677C3098-F719-4DCA-9673-CED9787456B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7143A9F-C3E5-427D-8136-93A05C38839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8E56C42-EBBE-44BE-90D3-361D6597B4AC}" type="slidenum">
              <a:rPr lang="fr-FR" altLang="fr-FR">
                <a:latin typeface="Arial" panose="020B0604020202020204" pitchFamily="34" charset="0"/>
              </a:rPr>
              <a:pPr>
                <a:spcBef>
                  <a:spcPct val="0"/>
                </a:spcBef>
                <a:buClrTx/>
                <a:buFontTx/>
                <a:buNone/>
              </a:pPr>
              <a:t>1</a:t>
            </a:fld>
            <a:endParaRPr lang="fr-FR" altLang="fr-FR">
              <a:latin typeface="Arial" panose="020B0604020202020204" pitchFamily="34" charset="0"/>
            </a:endParaRPr>
          </a:p>
        </p:txBody>
      </p:sp>
      <p:sp>
        <p:nvSpPr>
          <p:cNvPr id="4099" name="Text Box 1">
            <a:extLst>
              <a:ext uri="{FF2B5EF4-FFF2-40B4-BE49-F238E27FC236}">
                <a16:creationId xmlns:a16="http://schemas.microsoft.com/office/drawing/2014/main" id="{9FA4870C-2A3C-47E7-A540-2ED93C6AB2B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249223-72C0-4230-BBF1-6970105BE13E}" type="slidenum">
              <a:rPr lang="fr-FR" altLang="fr-FR">
                <a:latin typeface="Arial" panose="020B0604020202020204" pitchFamily="34" charset="0"/>
              </a:rPr>
              <a:pPr algn="r" eaLnBrk="1" hangingPunct="1">
                <a:spcBef>
                  <a:spcPct val="0"/>
                </a:spcBef>
                <a:buClrTx/>
                <a:buFontTx/>
                <a:buNone/>
              </a:pPr>
              <a:t>1</a:t>
            </a:fld>
            <a:endParaRPr lang="fr-FR" altLang="fr-FR">
              <a:latin typeface="Arial" panose="020B0604020202020204" pitchFamily="34" charset="0"/>
            </a:endParaRPr>
          </a:p>
        </p:txBody>
      </p:sp>
      <p:sp>
        <p:nvSpPr>
          <p:cNvPr id="4100" name="Rectangle 2">
            <a:extLst>
              <a:ext uri="{FF2B5EF4-FFF2-40B4-BE49-F238E27FC236}">
                <a16:creationId xmlns:a16="http://schemas.microsoft.com/office/drawing/2014/main" id="{45BD8B99-6CB4-4572-921B-CE325208806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3">
            <a:extLst>
              <a:ext uri="{FF2B5EF4-FFF2-40B4-BE49-F238E27FC236}">
                <a16:creationId xmlns:a16="http://schemas.microsoft.com/office/drawing/2014/main" id="{ACECBCE0-4B39-4370-9B56-527CD1B4F78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B05D240-355A-4032-A784-F085CC29F75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E719C8F-C24E-4C73-9073-85E3BB5DB405}" type="slidenum">
              <a:rPr lang="fr-FR" altLang="fr-FR">
                <a:latin typeface="Arial" panose="020B0604020202020204" pitchFamily="34" charset="0"/>
              </a:rPr>
              <a:pPr>
                <a:spcBef>
                  <a:spcPct val="0"/>
                </a:spcBef>
                <a:buClrTx/>
                <a:buFontTx/>
                <a:buNone/>
              </a:pPr>
              <a:t>10</a:t>
            </a:fld>
            <a:endParaRPr lang="fr-FR" altLang="fr-FR">
              <a:latin typeface="Arial" panose="020B0604020202020204" pitchFamily="34" charset="0"/>
            </a:endParaRPr>
          </a:p>
        </p:txBody>
      </p:sp>
      <p:sp>
        <p:nvSpPr>
          <p:cNvPr id="22531" name="Text Box 1">
            <a:extLst>
              <a:ext uri="{FF2B5EF4-FFF2-40B4-BE49-F238E27FC236}">
                <a16:creationId xmlns:a16="http://schemas.microsoft.com/office/drawing/2014/main" id="{23446EEE-1958-48C7-A9E3-649847E07A2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A10097-BD33-4EE7-86D1-662BB78F9F41}" type="slidenum">
              <a:rPr lang="fr-FR" altLang="fr-FR">
                <a:latin typeface="Arial" panose="020B0604020202020204" pitchFamily="34" charset="0"/>
              </a:rPr>
              <a:pPr algn="r" eaLnBrk="1" hangingPunct="1">
                <a:spcBef>
                  <a:spcPct val="0"/>
                </a:spcBef>
                <a:buClrTx/>
                <a:buFontTx/>
                <a:buNone/>
              </a:pPr>
              <a:t>10</a:t>
            </a:fld>
            <a:endParaRPr lang="fr-FR" altLang="fr-FR">
              <a:latin typeface="Arial" panose="020B0604020202020204" pitchFamily="34" charset="0"/>
            </a:endParaRPr>
          </a:p>
        </p:txBody>
      </p:sp>
      <p:sp>
        <p:nvSpPr>
          <p:cNvPr id="22532" name="Rectangle 2">
            <a:extLst>
              <a:ext uri="{FF2B5EF4-FFF2-40B4-BE49-F238E27FC236}">
                <a16:creationId xmlns:a16="http://schemas.microsoft.com/office/drawing/2014/main" id="{25A65D4E-0068-4A24-A1BF-DFB958A588D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a:extLst>
              <a:ext uri="{FF2B5EF4-FFF2-40B4-BE49-F238E27FC236}">
                <a16:creationId xmlns:a16="http://schemas.microsoft.com/office/drawing/2014/main" id="{1BB54524-FF01-4CFA-8B66-DF95041F20E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E607868C-2DDD-4C53-9ADD-92EC270A8BD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089C9EF-81C6-4849-BCAB-C65C998B72C5}" type="slidenum">
              <a:rPr lang="fr-FR" altLang="fr-FR">
                <a:latin typeface="Arial" panose="020B0604020202020204" pitchFamily="34" charset="0"/>
              </a:rPr>
              <a:pPr>
                <a:spcBef>
                  <a:spcPct val="0"/>
                </a:spcBef>
                <a:buClrTx/>
                <a:buFontTx/>
                <a:buNone/>
              </a:pPr>
              <a:t>100</a:t>
            </a:fld>
            <a:endParaRPr lang="fr-FR" altLang="fr-FR">
              <a:latin typeface="Arial" panose="020B0604020202020204" pitchFamily="34" charset="0"/>
            </a:endParaRPr>
          </a:p>
        </p:txBody>
      </p:sp>
      <p:sp>
        <p:nvSpPr>
          <p:cNvPr id="207875" name="Text Box 1">
            <a:extLst>
              <a:ext uri="{FF2B5EF4-FFF2-40B4-BE49-F238E27FC236}">
                <a16:creationId xmlns:a16="http://schemas.microsoft.com/office/drawing/2014/main" id="{2AEB8FCF-02A8-4934-A39C-A7693461ECE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5DEC98A-B8F6-4692-9CF3-6ADF912064BE}" type="slidenum">
              <a:rPr lang="fr-FR" altLang="fr-FR">
                <a:latin typeface="Arial" panose="020B0604020202020204" pitchFamily="34" charset="0"/>
              </a:rPr>
              <a:pPr algn="r" eaLnBrk="1" hangingPunct="1">
                <a:spcBef>
                  <a:spcPct val="0"/>
                </a:spcBef>
                <a:buClrTx/>
                <a:buFontTx/>
                <a:buNone/>
              </a:pPr>
              <a:t>100</a:t>
            </a:fld>
            <a:endParaRPr lang="fr-FR" altLang="fr-FR">
              <a:latin typeface="Arial" panose="020B0604020202020204" pitchFamily="34" charset="0"/>
            </a:endParaRPr>
          </a:p>
        </p:txBody>
      </p:sp>
      <p:sp>
        <p:nvSpPr>
          <p:cNvPr id="207876" name="Rectangle 2">
            <a:extLst>
              <a:ext uri="{FF2B5EF4-FFF2-40B4-BE49-F238E27FC236}">
                <a16:creationId xmlns:a16="http://schemas.microsoft.com/office/drawing/2014/main" id="{BFC5B83E-9135-4B4D-98E1-79F53A967C8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7877" name="Rectangle 3">
            <a:extLst>
              <a:ext uri="{FF2B5EF4-FFF2-40B4-BE49-F238E27FC236}">
                <a16:creationId xmlns:a16="http://schemas.microsoft.com/office/drawing/2014/main" id="{5B3E32E7-5771-4742-A8A8-7A5AF9E9DC4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1351032B-9F63-4A57-96D9-6AF77D849A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0E314D8-FE2D-47DD-AA2D-C81FA0FECFA2}" type="slidenum">
              <a:rPr lang="fr-FR" altLang="fr-FR">
                <a:latin typeface="Arial" panose="020B0604020202020204" pitchFamily="34" charset="0"/>
              </a:rPr>
              <a:pPr>
                <a:spcBef>
                  <a:spcPct val="0"/>
                </a:spcBef>
                <a:buClrTx/>
                <a:buFontTx/>
                <a:buNone/>
              </a:pPr>
              <a:t>101</a:t>
            </a:fld>
            <a:endParaRPr lang="fr-FR" altLang="fr-FR">
              <a:latin typeface="Arial" panose="020B0604020202020204" pitchFamily="34" charset="0"/>
            </a:endParaRPr>
          </a:p>
        </p:txBody>
      </p:sp>
      <p:sp>
        <p:nvSpPr>
          <p:cNvPr id="209923" name="Text Box 1">
            <a:extLst>
              <a:ext uri="{FF2B5EF4-FFF2-40B4-BE49-F238E27FC236}">
                <a16:creationId xmlns:a16="http://schemas.microsoft.com/office/drawing/2014/main" id="{B883A71C-106C-41BA-BF18-EFC10D2E7D6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BF721E6-8D4E-48AB-B426-F1A0A0B46C81}" type="slidenum">
              <a:rPr lang="fr-FR" altLang="fr-FR">
                <a:latin typeface="Arial" panose="020B0604020202020204" pitchFamily="34" charset="0"/>
              </a:rPr>
              <a:pPr algn="r" eaLnBrk="1" hangingPunct="1">
                <a:spcBef>
                  <a:spcPct val="0"/>
                </a:spcBef>
                <a:buClrTx/>
                <a:buFontTx/>
                <a:buNone/>
              </a:pPr>
              <a:t>101</a:t>
            </a:fld>
            <a:endParaRPr lang="fr-FR" altLang="fr-FR">
              <a:latin typeface="Arial" panose="020B0604020202020204" pitchFamily="34" charset="0"/>
            </a:endParaRPr>
          </a:p>
        </p:txBody>
      </p:sp>
      <p:sp>
        <p:nvSpPr>
          <p:cNvPr id="209924" name="Rectangle 2">
            <a:extLst>
              <a:ext uri="{FF2B5EF4-FFF2-40B4-BE49-F238E27FC236}">
                <a16:creationId xmlns:a16="http://schemas.microsoft.com/office/drawing/2014/main" id="{52F644EE-B2E2-4C88-8A2A-377C7A71660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9925" name="Rectangle 3">
            <a:extLst>
              <a:ext uri="{FF2B5EF4-FFF2-40B4-BE49-F238E27FC236}">
                <a16:creationId xmlns:a16="http://schemas.microsoft.com/office/drawing/2014/main" id="{DD74703F-0FB3-4141-810B-CEAFECB86BD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15B49C50-697A-4B3D-A438-0D5233EC04B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D1DE1A9-B236-491F-95BB-4843058C37CD}" type="slidenum">
              <a:rPr lang="fr-FR" altLang="fr-FR">
                <a:latin typeface="Arial" panose="020B0604020202020204" pitchFamily="34" charset="0"/>
              </a:rPr>
              <a:pPr>
                <a:spcBef>
                  <a:spcPct val="0"/>
                </a:spcBef>
                <a:buClrTx/>
                <a:buFontTx/>
                <a:buNone/>
              </a:pPr>
              <a:t>102</a:t>
            </a:fld>
            <a:endParaRPr lang="fr-FR" altLang="fr-FR">
              <a:latin typeface="Arial" panose="020B0604020202020204" pitchFamily="34" charset="0"/>
            </a:endParaRPr>
          </a:p>
        </p:txBody>
      </p:sp>
      <p:sp>
        <p:nvSpPr>
          <p:cNvPr id="211971" name="Text Box 1">
            <a:extLst>
              <a:ext uri="{FF2B5EF4-FFF2-40B4-BE49-F238E27FC236}">
                <a16:creationId xmlns:a16="http://schemas.microsoft.com/office/drawing/2014/main" id="{91E2690C-BE07-49AC-B68F-C7D73CA613A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A41E75-1366-41BA-B498-8BFCAD04C623}" type="slidenum">
              <a:rPr lang="fr-FR" altLang="fr-FR">
                <a:latin typeface="Arial" panose="020B0604020202020204" pitchFamily="34" charset="0"/>
              </a:rPr>
              <a:pPr algn="r" eaLnBrk="1" hangingPunct="1">
                <a:spcBef>
                  <a:spcPct val="0"/>
                </a:spcBef>
                <a:buClrTx/>
                <a:buFontTx/>
                <a:buNone/>
              </a:pPr>
              <a:t>102</a:t>
            </a:fld>
            <a:endParaRPr lang="fr-FR" altLang="fr-FR">
              <a:latin typeface="Arial" panose="020B0604020202020204" pitchFamily="34" charset="0"/>
            </a:endParaRPr>
          </a:p>
        </p:txBody>
      </p:sp>
      <p:sp>
        <p:nvSpPr>
          <p:cNvPr id="211972" name="Rectangle 2">
            <a:extLst>
              <a:ext uri="{FF2B5EF4-FFF2-40B4-BE49-F238E27FC236}">
                <a16:creationId xmlns:a16="http://schemas.microsoft.com/office/drawing/2014/main" id="{BEB048BA-F3D5-4B0C-BD68-FF1334B0B8C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1973" name="Rectangle 3">
            <a:extLst>
              <a:ext uri="{FF2B5EF4-FFF2-40B4-BE49-F238E27FC236}">
                <a16:creationId xmlns:a16="http://schemas.microsoft.com/office/drawing/2014/main" id="{1D7BD664-A841-4B2C-9BF9-3BB9F5FBF47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0EC170DC-78E3-4865-9234-001B6431BCE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5964B91-D293-4BF9-AD46-C1D52DC9180B}" type="slidenum">
              <a:rPr lang="fr-FR" altLang="fr-FR">
                <a:latin typeface="Arial" panose="020B0604020202020204" pitchFamily="34" charset="0"/>
              </a:rPr>
              <a:pPr>
                <a:spcBef>
                  <a:spcPct val="0"/>
                </a:spcBef>
                <a:buClrTx/>
                <a:buFontTx/>
                <a:buNone/>
              </a:pPr>
              <a:t>103</a:t>
            </a:fld>
            <a:endParaRPr lang="fr-FR" altLang="fr-FR">
              <a:latin typeface="Arial" panose="020B0604020202020204" pitchFamily="34" charset="0"/>
            </a:endParaRPr>
          </a:p>
        </p:txBody>
      </p:sp>
      <p:sp>
        <p:nvSpPr>
          <p:cNvPr id="214019" name="Text Box 1">
            <a:extLst>
              <a:ext uri="{FF2B5EF4-FFF2-40B4-BE49-F238E27FC236}">
                <a16:creationId xmlns:a16="http://schemas.microsoft.com/office/drawing/2014/main" id="{EDCCBAD4-4B2A-4E65-91B3-A34DA4D500B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E04F66C-8D03-4EF9-B53E-538683A3E259}" type="slidenum">
              <a:rPr lang="fr-FR" altLang="fr-FR">
                <a:latin typeface="Arial" panose="020B0604020202020204" pitchFamily="34" charset="0"/>
              </a:rPr>
              <a:pPr algn="r" eaLnBrk="1" hangingPunct="1">
                <a:spcBef>
                  <a:spcPct val="0"/>
                </a:spcBef>
                <a:buClrTx/>
                <a:buFontTx/>
                <a:buNone/>
              </a:pPr>
              <a:t>103</a:t>
            </a:fld>
            <a:endParaRPr lang="fr-FR" altLang="fr-FR">
              <a:latin typeface="Arial" panose="020B0604020202020204" pitchFamily="34" charset="0"/>
            </a:endParaRPr>
          </a:p>
        </p:txBody>
      </p:sp>
      <p:sp>
        <p:nvSpPr>
          <p:cNvPr id="214020" name="Rectangle 2">
            <a:extLst>
              <a:ext uri="{FF2B5EF4-FFF2-40B4-BE49-F238E27FC236}">
                <a16:creationId xmlns:a16="http://schemas.microsoft.com/office/drawing/2014/main" id="{168F2437-F944-4EC0-A566-65E5BA93B40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4021" name="Rectangle 3">
            <a:extLst>
              <a:ext uri="{FF2B5EF4-FFF2-40B4-BE49-F238E27FC236}">
                <a16:creationId xmlns:a16="http://schemas.microsoft.com/office/drawing/2014/main" id="{1A8C3D19-5B51-4926-BA31-6B9CCFEE09D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F53AA0B6-C7F2-4431-B7AA-CFCBFC51ED3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44189FB-C4FC-4FD3-8EC7-E3969D094221}" type="slidenum">
              <a:rPr lang="fr-FR" altLang="fr-FR">
                <a:latin typeface="Arial" panose="020B0604020202020204" pitchFamily="34" charset="0"/>
              </a:rPr>
              <a:pPr>
                <a:spcBef>
                  <a:spcPct val="0"/>
                </a:spcBef>
                <a:buClrTx/>
                <a:buFontTx/>
                <a:buNone/>
              </a:pPr>
              <a:t>104</a:t>
            </a:fld>
            <a:endParaRPr lang="fr-FR" altLang="fr-FR">
              <a:latin typeface="Arial" panose="020B0604020202020204" pitchFamily="34" charset="0"/>
            </a:endParaRPr>
          </a:p>
        </p:txBody>
      </p:sp>
      <p:sp>
        <p:nvSpPr>
          <p:cNvPr id="216067" name="Text Box 1">
            <a:extLst>
              <a:ext uri="{FF2B5EF4-FFF2-40B4-BE49-F238E27FC236}">
                <a16:creationId xmlns:a16="http://schemas.microsoft.com/office/drawing/2014/main" id="{5BAE4745-9219-4D49-BEB9-4DF75D65B11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98CF60-E144-45F8-ABE4-140D87CAB49D}" type="slidenum">
              <a:rPr lang="fr-FR" altLang="fr-FR">
                <a:latin typeface="Arial" panose="020B0604020202020204" pitchFamily="34" charset="0"/>
              </a:rPr>
              <a:pPr algn="r" eaLnBrk="1" hangingPunct="1">
                <a:spcBef>
                  <a:spcPct val="0"/>
                </a:spcBef>
                <a:buClrTx/>
                <a:buFontTx/>
                <a:buNone/>
              </a:pPr>
              <a:t>104</a:t>
            </a:fld>
            <a:endParaRPr lang="fr-FR" altLang="fr-FR">
              <a:latin typeface="Arial" panose="020B0604020202020204" pitchFamily="34" charset="0"/>
            </a:endParaRPr>
          </a:p>
        </p:txBody>
      </p:sp>
      <p:sp>
        <p:nvSpPr>
          <p:cNvPr id="216068" name="Rectangle 2">
            <a:extLst>
              <a:ext uri="{FF2B5EF4-FFF2-40B4-BE49-F238E27FC236}">
                <a16:creationId xmlns:a16="http://schemas.microsoft.com/office/drawing/2014/main" id="{ABBE4080-3F09-4F64-80AB-4497FEBC27D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6069" name="Rectangle 3">
            <a:extLst>
              <a:ext uri="{FF2B5EF4-FFF2-40B4-BE49-F238E27FC236}">
                <a16:creationId xmlns:a16="http://schemas.microsoft.com/office/drawing/2014/main" id="{D50A76A9-5011-4F22-870F-36A7D4C6FD7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507C4118-A4E4-43D2-8511-34448D30CA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F651319-D718-49FA-A0B8-FE1E1A9E7FB6}" type="slidenum">
              <a:rPr lang="fr-FR" altLang="fr-FR">
                <a:latin typeface="Arial" panose="020B0604020202020204" pitchFamily="34" charset="0"/>
              </a:rPr>
              <a:pPr>
                <a:spcBef>
                  <a:spcPct val="0"/>
                </a:spcBef>
                <a:buClrTx/>
                <a:buFontTx/>
                <a:buNone/>
              </a:pPr>
              <a:t>105</a:t>
            </a:fld>
            <a:endParaRPr lang="fr-FR" altLang="fr-FR">
              <a:latin typeface="Arial" panose="020B0604020202020204" pitchFamily="34" charset="0"/>
            </a:endParaRPr>
          </a:p>
        </p:txBody>
      </p:sp>
      <p:sp>
        <p:nvSpPr>
          <p:cNvPr id="218115" name="Text Box 1">
            <a:extLst>
              <a:ext uri="{FF2B5EF4-FFF2-40B4-BE49-F238E27FC236}">
                <a16:creationId xmlns:a16="http://schemas.microsoft.com/office/drawing/2014/main" id="{AA062664-2F2E-4D55-B7E8-B7EC63171BC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BE70402-955D-4645-BDF2-120BBBDEC52E}" type="slidenum">
              <a:rPr lang="fr-FR" altLang="fr-FR">
                <a:latin typeface="Arial" panose="020B0604020202020204" pitchFamily="34" charset="0"/>
              </a:rPr>
              <a:pPr algn="r" eaLnBrk="1" hangingPunct="1">
                <a:spcBef>
                  <a:spcPct val="0"/>
                </a:spcBef>
                <a:buClrTx/>
                <a:buFontTx/>
                <a:buNone/>
              </a:pPr>
              <a:t>105</a:t>
            </a:fld>
            <a:endParaRPr lang="fr-FR" altLang="fr-FR">
              <a:latin typeface="Arial" panose="020B0604020202020204" pitchFamily="34" charset="0"/>
            </a:endParaRPr>
          </a:p>
        </p:txBody>
      </p:sp>
      <p:sp>
        <p:nvSpPr>
          <p:cNvPr id="218116" name="Rectangle 2">
            <a:extLst>
              <a:ext uri="{FF2B5EF4-FFF2-40B4-BE49-F238E27FC236}">
                <a16:creationId xmlns:a16="http://schemas.microsoft.com/office/drawing/2014/main" id="{0D122CA1-56C9-4892-BDA2-DCDC87FF054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8117" name="Rectangle 3">
            <a:extLst>
              <a:ext uri="{FF2B5EF4-FFF2-40B4-BE49-F238E27FC236}">
                <a16:creationId xmlns:a16="http://schemas.microsoft.com/office/drawing/2014/main" id="{54D17467-B1D1-4983-9094-332EF7BF102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B65CF7EE-990E-4105-8125-8CB4AA280B3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D4D6928-DE56-4226-8A64-782092970CC4}" type="slidenum">
              <a:rPr lang="fr-FR" altLang="fr-FR">
                <a:latin typeface="Arial" panose="020B0604020202020204" pitchFamily="34" charset="0"/>
              </a:rPr>
              <a:pPr>
                <a:spcBef>
                  <a:spcPct val="0"/>
                </a:spcBef>
                <a:buClrTx/>
                <a:buFontTx/>
                <a:buNone/>
              </a:pPr>
              <a:t>106</a:t>
            </a:fld>
            <a:endParaRPr lang="fr-FR" altLang="fr-FR">
              <a:latin typeface="Arial" panose="020B0604020202020204" pitchFamily="34" charset="0"/>
            </a:endParaRPr>
          </a:p>
        </p:txBody>
      </p:sp>
      <p:sp>
        <p:nvSpPr>
          <p:cNvPr id="220163" name="Text Box 1">
            <a:extLst>
              <a:ext uri="{FF2B5EF4-FFF2-40B4-BE49-F238E27FC236}">
                <a16:creationId xmlns:a16="http://schemas.microsoft.com/office/drawing/2014/main" id="{3B290B01-FD8F-4807-BD67-2193EFB7DE2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F9B3DE-8D9B-4900-947D-C8F1099D2BAE}" type="slidenum">
              <a:rPr lang="fr-FR" altLang="fr-FR">
                <a:latin typeface="Arial" panose="020B0604020202020204" pitchFamily="34" charset="0"/>
              </a:rPr>
              <a:pPr algn="r" eaLnBrk="1" hangingPunct="1">
                <a:spcBef>
                  <a:spcPct val="0"/>
                </a:spcBef>
                <a:buClrTx/>
                <a:buFontTx/>
                <a:buNone/>
              </a:pPr>
              <a:t>106</a:t>
            </a:fld>
            <a:endParaRPr lang="fr-FR" altLang="fr-FR">
              <a:latin typeface="Arial" panose="020B0604020202020204" pitchFamily="34" charset="0"/>
            </a:endParaRPr>
          </a:p>
        </p:txBody>
      </p:sp>
      <p:sp>
        <p:nvSpPr>
          <p:cNvPr id="220164" name="Rectangle 2">
            <a:extLst>
              <a:ext uri="{FF2B5EF4-FFF2-40B4-BE49-F238E27FC236}">
                <a16:creationId xmlns:a16="http://schemas.microsoft.com/office/drawing/2014/main" id="{6F74DF14-EFDF-45EC-B1B3-96A5226B3EF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0165" name="Rectangle 3">
            <a:extLst>
              <a:ext uri="{FF2B5EF4-FFF2-40B4-BE49-F238E27FC236}">
                <a16:creationId xmlns:a16="http://schemas.microsoft.com/office/drawing/2014/main" id="{5BF827BC-E823-441A-8990-87DAC2E661D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1750C9DB-03C8-478D-BB79-4077C1FCD95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D70CEBA-47C8-4893-B5BA-59BFD43038FA}" type="slidenum">
              <a:rPr lang="fr-FR" altLang="fr-FR">
                <a:latin typeface="Arial" panose="020B0604020202020204" pitchFamily="34" charset="0"/>
              </a:rPr>
              <a:pPr>
                <a:spcBef>
                  <a:spcPct val="0"/>
                </a:spcBef>
                <a:buClrTx/>
                <a:buFontTx/>
                <a:buNone/>
              </a:pPr>
              <a:t>107</a:t>
            </a:fld>
            <a:endParaRPr lang="fr-FR" altLang="fr-FR">
              <a:latin typeface="Arial" panose="020B0604020202020204" pitchFamily="34" charset="0"/>
            </a:endParaRPr>
          </a:p>
        </p:txBody>
      </p:sp>
      <p:sp>
        <p:nvSpPr>
          <p:cNvPr id="222211" name="Text Box 1">
            <a:extLst>
              <a:ext uri="{FF2B5EF4-FFF2-40B4-BE49-F238E27FC236}">
                <a16:creationId xmlns:a16="http://schemas.microsoft.com/office/drawing/2014/main" id="{0179F5F6-8CFB-4E9B-BDC1-52F88740701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4ECB29-C3C4-40F6-8A4B-1D430D849A06}" type="slidenum">
              <a:rPr lang="fr-FR" altLang="fr-FR">
                <a:latin typeface="Arial" panose="020B0604020202020204" pitchFamily="34" charset="0"/>
              </a:rPr>
              <a:pPr algn="r" eaLnBrk="1" hangingPunct="1">
                <a:spcBef>
                  <a:spcPct val="0"/>
                </a:spcBef>
                <a:buClrTx/>
                <a:buFontTx/>
                <a:buNone/>
              </a:pPr>
              <a:t>107</a:t>
            </a:fld>
            <a:endParaRPr lang="fr-FR" altLang="fr-FR">
              <a:latin typeface="Arial" panose="020B0604020202020204" pitchFamily="34" charset="0"/>
            </a:endParaRPr>
          </a:p>
        </p:txBody>
      </p:sp>
      <p:sp>
        <p:nvSpPr>
          <p:cNvPr id="222212" name="Rectangle 2">
            <a:extLst>
              <a:ext uri="{FF2B5EF4-FFF2-40B4-BE49-F238E27FC236}">
                <a16:creationId xmlns:a16="http://schemas.microsoft.com/office/drawing/2014/main" id="{D54D3D56-2AB1-49A0-BF0C-C03EB7B3557D}"/>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2213" name="Rectangle 3">
            <a:extLst>
              <a:ext uri="{FF2B5EF4-FFF2-40B4-BE49-F238E27FC236}">
                <a16:creationId xmlns:a16="http://schemas.microsoft.com/office/drawing/2014/main" id="{B41457C7-403D-4435-9163-836168515F2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465C4090-D744-4226-B55E-7841A967F5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8D500C5-D374-46E1-97C9-FA28A7DB1F65}" type="slidenum">
              <a:rPr lang="fr-FR" altLang="fr-FR">
                <a:latin typeface="Arial" panose="020B0604020202020204" pitchFamily="34" charset="0"/>
              </a:rPr>
              <a:pPr>
                <a:spcBef>
                  <a:spcPct val="0"/>
                </a:spcBef>
                <a:buClrTx/>
                <a:buFontTx/>
                <a:buNone/>
              </a:pPr>
              <a:t>108</a:t>
            </a:fld>
            <a:endParaRPr lang="fr-FR" altLang="fr-FR">
              <a:latin typeface="Arial" panose="020B0604020202020204" pitchFamily="34" charset="0"/>
            </a:endParaRPr>
          </a:p>
        </p:txBody>
      </p:sp>
      <p:sp>
        <p:nvSpPr>
          <p:cNvPr id="224259" name="Text Box 1">
            <a:extLst>
              <a:ext uri="{FF2B5EF4-FFF2-40B4-BE49-F238E27FC236}">
                <a16:creationId xmlns:a16="http://schemas.microsoft.com/office/drawing/2014/main" id="{B3CDE515-536F-44DC-841A-D46BB147C1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0F9514-3F09-4761-A864-5DAE263E5C5C}" type="slidenum">
              <a:rPr lang="fr-FR" altLang="fr-FR">
                <a:latin typeface="Arial" panose="020B0604020202020204" pitchFamily="34" charset="0"/>
              </a:rPr>
              <a:pPr algn="r" eaLnBrk="1" hangingPunct="1">
                <a:spcBef>
                  <a:spcPct val="0"/>
                </a:spcBef>
                <a:buClrTx/>
                <a:buFontTx/>
                <a:buNone/>
              </a:pPr>
              <a:t>108</a:t>
            </a:fld>
            <a:endParaRPr lang="fr-FR" altLang="fr-FR">
              <a:latin typeface="Arial" panose="020B0604020202020204" pitchFamily="34" charset="0"/>
            </a:endParaRPr>
          </a:p>
        </p:txBody>
      </p:sp>
      <p:sp>
        <p:nvSpPr>
          <p:cNvPr id="224260" name="Rectangle 2">
            <a:extLst>
              <a:ext uri="{FF2B5EF4-FFF2-40B4-BE49-F238E27FC236}">
                <a16:creationId xmlns:a16="http://schemas.microsoft.com/office/drawing/2014/main" id="{1B5045C9-90D5-4126-8470-8910FF51169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4261" name="Rectangle 3">
            <a:extLst>
              <a:ext uri="{FF2B5EF4-FFF2-40B4-BE49-F238E27FC236}">
                <a16:creationId xmlns:a16="http://schemas.microsoft.com/office/drawing/2014/main" id="{F8B51DC4-C116-44F4-A1B5-1AE84915DC9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10F2BE7D-FBF5-4B24-88FB-A251E3E7E36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24FF528-F56B-46D6-BA87-C17B8B398CFA}" type="slidenum">
              <a:rPr lang="fr-FR" altLang="fr-FR">
                <a:latin typeface="Arial" panose="020B0604020202020204" pitchFamily="34" charset="0"/>
              </a:rPr>
              <a:pPr>
                <a:spcBef>
                  <a:spcPct val="0"/>
                </a:spcBef>
                <a:buClrTx/>
                <a:buFontTx/>
                <a:buNone/>
              </a:pPr>
              <a:t>109</a:t>
            </a:fld>
            <a:endParaRPr lang="fr-FR" altLang="fr-FR">
              <a:latin typeface="Arial" panose="020B0604020202020204" pitchFamily="34" charset="0"/>
            </a:endParaRPr>
          </a:p>
        </p:txBody>
      </p:sp>
      <p:sp>
        <p:nvSpPr>
          <p:cNvPr id="226307" name="Text Box 1">
            <a:extLst>
              <a:ext uri="{FF2B5EF4-FFF2-40B4-BE49-F238E27FC236}">
                <a16:creationId xmlns:a16="http://schemas.microsoft.com/office/drawing/2014/main" id="{2E30A2F7-892A-4B60-AC2A-8C731B0E9E2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3C72BE0-A09A-4284-936D-BDC3E861B63E}" type="slidenum">
              <a:rPr lang="fr-FR" altLang="fr-FR">
                <a:latin typeface="Arial" panose="020B0604020202020204" pitchFamily="34" charset="0"/>
              </a:rPr>
              <a:pPr algn="r" eaLnBrk="1" hangingPunct="1">
                <a:spcBef>
                  <a:spcPct val="0"/>
                </a:spcBef>
                <a:buClrTx/>
                <a:buFontTx/>
                <a:buNone/>
              </a:pPr>
              <a:t>109</a:t>
            </a:fld>
            <a:endParaRPr lang="fr-FR" altLang="fr-FR">
              <a:latin typeface="Arial" panose="020B0604020202020204" pitchFamily="34" charset="0"/>
            </a:endParaRPr>
          </a:p>
        </p:txBody>
      </p:sp>
      <p:sp>
        <p:nvSpPr>
          <p:cNvPr id="226308" name="Rectangle 2">
            <a:extLst>
              <a:ext uri="{FF2B5EF4-FFF2-40B4-BE49-F238E27FC236}">
                <a16:creationId xmlns:a16="http://schemas.microsoft.com/office/drawing/2014/main" id="{D30D37C7-C73A-4715-B16F-6A91527A940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6309" name="Rectangle 3">
            <a:extLst>
              <a:ext uri="{FF2B5EF4-FFF2-40B4-BE49-F238E27FC236}">
                <a16:creationId xmlns:a16="http://schemas.microsoft.com/office/drawing/2014/main" id="{8CB245A1-7CCD-49DB-A3EA-99B10EC6D3D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E170A59-1926-4EA4-9482-DBC952EA676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9FC0F95-5E6B-49A5-8074-B8E96ECA8617}" type="slidenum">
              <a:rPr lang="fr-FR" altLang="fr-FR">
                <a:latin typeface="Arial" panose="020B0604020202020204" pitchFamily="34" charset="0"/>
              </a:rPr>
              <a:pPr>
                <a:spcBef>
                  <a:spcPct val="0"/>
                </a:spcBef>
                <a:buClrTx/>
                <a:buFontTx/>
                <a:buNone/>
              </a:pPr>
              <a:t>11</a:t>
            </a:fld>
            <a:endParaRPr lang="fr-FR" altLang="fr-FR">
              <a:latin typeface="Arial" panose="020B0604020202020204" pitchFamily="34" charset="0"/>
            </a:endParaRPr>
          </a:p>
        </p:txBody>
      </p:sp>
      <p:sp>
        <p:nvSpPr>
          <p:cNvPr id="24579" name="Text Box 1">
            <a:extLst>
              <a:ext uri="{FF2B5EF4-FFF2-40B4-BE49-F238E27FC236}">
                <a16:creationId xmlns:a16="http://schemas.microsoft.com/office/drawing/2014/main" id="{004538FD-FBAA-42B9-B2E5-66A0870DF0C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5A784E-A5DF-4BB8-95B5-2CCAA84D6DF3}" type="slidenum">
              <a:rPr lang="fr-FR" altLang="fr-FR">
                <a:latin typeface="Arial" panose="020B0604020202020204" pitchFamily="34" charset="0"/>
              </a:rPr>
              <a:pPr algn="r" eaLnBrk="1" hangingPunct="1">
                <a:spcBef>
                  <a:spcPct val="0"/>
                </a:spcBef>
                <a:buClrTx/>
                <a:buFontTx/>
                <a:buNone/>
              </a:pPr>
              <a:t>11</a:t>
            </a:fld>
            <a:endParaRPr lang="fr-FR" altLang="fr-FR">
              <a:latin typeface="Arial" panose="020B0604020202020204" pitchFamily="34" charset="0"/>
            </a:endParaRPr>
          </a:p>
        </p:txBody>
      </p:sp>
      <p:sp>
        <p:nvSpPr>
          <p:cNvPr id="24580" name="Rectangle 2">
            <a:extLst>
              <a:ext uri="{FF2B5EF4-FFF2-40B4-BE49-F238E27FC236}">
                <a16:creationId xmlns:a16="http://schemas.microsoft.com/office/drawing/2014/main" id="{7F2FD473-87D4-495B-B983-74760437573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Rectangle 3">
            <a:extLst>
              <a:ext uri="{FF2B5EF4-FFF2-40B4-BE49-F238E27FC236}">
                <a16:creationId xmlns:a16="http://schemas.microsoft.com/office/drawing/2014/main" id="{B50537C6-711C-48AF-826A-B8BB266079E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1C63B9DF-B312-4CD2-8391-BDCAB520511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369B785-1596-462C-AE3A-9562635FCF0B}" type="slidenum">
              <a:rPr lang="fr-FR" altLang="fr-FR">
                <a:latin typeface="Arial" panose="020B0604020202020204" pitchFamily="34" charset="0"/>
              </a:rPr>
              <a:pPr>
                <a:spcBef>
                  <a:spcPct val="0"/>
                </a:spcBef>
                <a:buClrTx/>
                <a:buFontTx/>
                <a:buNone/>
              </a:pPr>
              <a:t>110</a:t>
            </a:fld>
            <a:endParaRPr lang="fr-FR" altLang="fr-FR">
              <a:latin typeface="Arial" panose="020B0604020202020204" pitchFamily="34" charset="0"/>
            </a:endParaRPr>
          </a:p>
        </p:txBody>
      </p:sp>
      <p:sp>
        <p:nvSpPr>
          <p:cNvPr id="228355" name="Text Box 1">
            <a:extLst>
              <a:ext uri="{FF2B5EF4-FFF2-40B4-BE49-F238E27FC236}">
                <a16:creationId xmlns:a16="http://schemas.microsoft.com/office/drawing/2014/main" id="{8C707F8B-C1CF-42E0-B83E-CEBB59EC8A1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DFD9242-E8BC-486D-9337-15DF85D896B4}" type="slidenum">
              <a:rPr lang="fr-FR" altLang="fr-FR">
                <a:latin typeface="Arial" panose="020B0604020202020204" pitchFamily="34" charset="0"/>
              </a:rPr>
              <a:pPr algn="r" eaLnBrk="1" hangingPunct="1">
                <a:spcBef>
                  <a:spcPct val="0"/>
                </a:spcBef>
                <a:buClrTx/>
                <a:buFontTx/>
                <a:buNone/>
              </a:pPr>
              <a:t>110</a:t>
            </a:fld>
            <a:endParaRPr lang="fr-FR" altLang="fr-FR">
              <a:latin typeface="Arial" panose="020B0604020202020204" pitchFamily="34" charset="0"/>
            </a:endParaRPr>
          </a:p>
        </p:txBody>
      </p:sp>
      <p:sp>
        <p:nvSpPr>
          <p:cNvPr id="228356" name="Rectangle 2">
            <a:extLst>
              <a:ext uri="{FF2B5EF4-FFF2-40B4-BE49-F238E27FC236}">
                <a16:creationId xmlns:a16="http://schemas.microsoft.com/office/drawing/2014/main" id="{A2FE47E6-D718-4733-8DE4-9458053C491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8357" name="Rectangle 3">
            <a:extLst>
              <a:ext uri="{FF2B5EF4-FFF2-40B4-BE49-F238E27FC236}">
                <a16:creationId xmlns:a16="http://schemas.microsoft.com/office/drawing/2014/main" id="{631DAFEA-B668-4FAF-A068-42DA35E7FC9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7471DFEB-2893-472A-8BD5-71856C679C0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C3212BC-24AE-491A-B4D2-B1B969041FA8}" type="slidenum">
              <a:rPr lang="fr-FR" altLang="fr-FR">
                <a:latin typeface="Arial" panose="020B0604020202020204" pitchFamily="34" charset="0"/>
              </a:rPr>
              <a:pPr>
                <a:spcBef>
                  <a:spcPct val="0"/>
                </a:spcBef>
                <a:buClrTx/>
                <a:buFontTx/>
                <a:buNone/>
              </a:pPr>
              <a:t>111</a:t>
            </a:fld>
            <a:endParaRPr lang="fr-FR" altLang="fr-FR">
              <a:latin typeface="Arial" panose="020B0604020202020204" pitchFamily="34" charset="0"/>
            </a:endParaRPr>
          </a:p>
        </p:txBody>
      </p:sp>
      <p:sp>
        <p:nvSpPr>
          <p:cNvPr id="230403" name="Text Box 1">
            <a:extLst>
              <a:ext uri="{FF2B5EF4-FFF2-40B4-BE49-F238E27FC236}">
                <a16:creationId xmlns:a16="http://schemas.microsoft.com/office/drawing/2014/main" id="{26EB11CC-197C-44F6-A438-A38ACEED291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6A45CB7-CC8B-47CB-A06C-0BDC3F469750}" type="slidenum">
              <a:rPr lang="fr-FR" altLang="fr-FR">
                <a:latin typeface="Arial" panose="020B0604020202020204" pitchFamily="34" charset="0"/>
              </a:rPr>
              <a:pPr algn="r" eaLnBrk="1" hangingPunct="1">
                <a:spcBef>
                  <a:spcPct val="0"/>
                </a:spcBef>
                <a:buClrTx/>
                <a:buFontTx/>
                <a:buNone/>
              </a:pPr>
              <a:t>111</a:t>
            </a:fld>
            <a:endParaRPr lang="fr-FR" altLang="fr-FR">
              <a:latin typeface="Arial" panose="020B0604020202020204" pitchFamily="34" charset="0"/>
            </a:endParaRPr>
          </a:p>
        </p:txBody>
      </p:sp>
      <p:sp>
        <p:nvSpPr>
          <p:cNvPr id="230404" name="Rectangle 2">
            <a:extLst>
              <a:ext uri="{FF2B5EF4-FFF2-40B4-BE49-F238E27FC236}">
                <a16:creationId xmlns:a16="http://schemas.microsoft.com/office/drawing/2014/main" id="{6266A2DC-E690-400A-8FC3-56B8C1B091D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0405" name="Rectangle 3">
            <a:extLst>
              <a:ext uri="{FF2B5EF4-FFF2-40B4-BE49-F238E27FC236}">
                <a16:creationId xmlns:a16="http://schemas.microsoft.com/office/drawing/2014/main" id="{51333DA4-5AB9-4F5A-AE47-2F24332D93F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FF550A05-1D0B-4A61-81DC-2EC685946D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70E2033-C396-410C-8383-86084881F394}" type="slidenum">
              <a:rPr lang="fr-FR" altLang="fr-FR">
                <a:latin typeface="Arial" panose="020B0604020202020204" pitchFamily="34" charset="0"/>
              </a:rPr>
              <a:pPr>
                <a:spcBef>
                  <a:spcPct val="0"/>
                </a:spcBef>
                <a:buClrTx/>
                <a:buFontTx/>
                <a:buNone/>
              </a:pPr>
              <a:t>112</a:t>
            </a:fld>
            <a:endParaRPr lang="fr-FR" altLang="fr-FR">
              <a:latin typeface="Arial" panose="020B0604020202020204" pitchFamily="34" charset="0"/>
            </a:endParaRPr>
          </a:p>
        </p:txBody>
      </p:sp>
      <p:sp>
        <p:nvSpPr>
          <p:cNvPr id="232451" name="Text Box 1">
            <a:extLst>
              <a:ext uri="{FF2B5EF4-FFF2-40B4-BE49-F238E27FC236}">
                <a16:creationId xmlns:a16="http://schemas.microsoft.com/office/drawing/2014/main" id="{9DA1B83A-2BC8-4E67-86F2-E32E6466590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2346DE-921B-4126-9BFB-12970AA35B65}" type="slidenum">
              <a:rPr lang="fr-FR" altLang="fr-FR">
                <a:latin typeface="Arial" panose="020B0604020202020204" pitchFamily="34" charset="0"/>
              </a:rPr>
              <a:pPr algn="r" eaLnBrk="1" hangingPunct="1">
                <a:spcBef>
                  <a:spcPct val="0"/>
                </a:spcBef>
                <a:buClrTx/>
                <a:buFontTx/>
                <a:buNone/>
              </a:pPr>
              <a:t>112</a:t>
            </a:fld>
            <a:endParaRPr lang="fr-FR" altLang="fr-FR">
              <a:latin typeface="Arial" panose="020B0604020202020204" pitchFamily="34" charset="0"/>
            </a:endParaRPr>
          </a:p>
        </p:txBody>
      </p:sp>
      <p:sp>
        <p:nvSpPr>
          <p:cNvPr id="232452" name="Rectangle 2">
            <a:extLst>
              <a:ext uri="{FF2B5EF4-FFF2-40B4-BE49-F238E27FC236}">
                <a16:creationId xmlns:a16="http://schemas.microsoft.com/office/drawing/2014/main" id="{3CD8295D-2CAF-4422-AC7A-39EB8B68B75E}"/>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2453" name="Rectangle 3">
            <a:extLst>
              <a:ext uri="{FF2B5EF4-FFF2-40B4-BE49-F238E27FC236}">
                <a16:creationId xmlns:a16="http://schemas.microsoft.com/office/drawing/2014/main" id="{19A1AD5C-7A1B-43DF-BB83-BFE8072A3E4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BBDAEB41-0DC0-4CC3-943B-AEA10205A1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AA003E9-E886-42F2-8179-3A88CB2677BE}" type="slidenum">
              <a:rPr lang="fr-FR" altLang="fr-FR">
                <a:latin typeface="Arial" panose="020B0604020202020204" pitchFamily="34" charset="0"/>
              </a:rPr>
              <a:pPr>
                <a:spcBef>
                  <a:spcPct val="0"/>
                </a:spcBef>
                <a:buClrTx/>
                <a:buFontTx/>
                <a:buNone/>
              </a:pPr>
              <a:t>113</a:t>
            </a:fld>
            <a:endParaRPr lang="fr-FR" altLang="fr-FR">
              <a:latin typeface="Arial" panose="020B0604020202020204" pitchFamily="34" charset="0"/>
            </a:endParaRPr>
          </a:p>
        </p:txBody>
      </p:sp>
      <p:sp>
        <p:nvSpPr>
          <p:cNvPr id="234499" name="Text Box 1">
            <a:extLst>
              <a:ext uri="{FF2B5EF4-FFF2-40B4-BE49-F238E27FC236}">
                <a16:creationId xmlns:a16="http://schemas.microsoft.com/office/drawing/2014/main" id="{A36D8B49-F054-470C-9651-6EC5FF0AEA7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6EB6AAF-E78C-46DC-8856-0E6A08F67700}" type="slidenum">
              <a:rPr lang="fr-FR" altLang="fr-FR">
                <a:latin typeface="Arial" panose="020B0604020202020204" pitchFamily="34" charset="0"/>
              </a:rPr>
              <a:pPr algn="r" eaLnBrk="1" hangingPunct="1">
                <a:spcBef>
                  <a:spcPct val="0"/>
                </a:spcBef>
                <a:buClrTx/>
                <a:buFontTx/>
                <a:buNone/>
              </a:pPr>
              <a:t>113</a:t>
            </a:fld>
            <a:endParaRPr lang="fr-FR" altLang="fr-FR">
              <a:latin typeface="Arial" panose="020B0604020202020204" pitchFamily="34" charset="0"/>
            </a:endParaRPr>
          </a:p>
        </p:txBody>
      </p:sp>
      <p:sp>
        <p:nvSpPr>
          <p:cNvPr id="234500" name="Rectangle 2">
            <a:extLst>
              <a:ext uri="{FF2B5EF4-FFF2-40B4-BE49-F238E27FC236}">
                <a16:creationId xmlns:a16="http://schemas.microsoft.com/office/drawing/2014/main" id="{4CED3797-E030-4CF8-AFAC-C8CAC7F28EC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4501" name="Rectangle 3">
            <a:extLst>
              <a:ext uri="{FF2B5EF4-FFF2-40B4-BE49-F238E27FC236}">
                <a16:creationId xmlns:a16="http://schemas.microsoft.com/office/drawing/2014/main" id="{4119791D-E9B8-49F6-BF98-58EEF4AD1E1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5F64C815-27DD-4D4F-8BB7-1B96A7EE5AD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F0D5898-BBBD-441A-870C-F62AB5BA497F}" type="slidenum">
              <a:rPr lang="fr-FR" altLang="fr-FR">
                <a:latin typeface="Arial" panose="020B0604020202020204" pitchFamily="34" charset="0"/>
              </a:rPr>
              <a:pPr>
                <a:spcBef>
                  <a:spcPct val="0"/>
                </a:spcBef>
                <a:buClrTx/>
                <a:buFontTx/>
                <a:buNone/>
              </a:pPr>
              <a:t>114</a:t>
            </a:fld>
            <a:endParaRPr lang="fr-FR" altLang="fr-FR">
              <a:latin typeface="Arial" panose="020B0604020202020204" pitchFamily="34" charset="0"/>
            </a:endParaRPr>
          </a:p>
        </p:txBody>
      </p:sp>
      <p:sp>
        <p:nvSpPr>
          <p:cNvPr id="236547" name="Text Box 1">
            <a:extLst>
              <a:ext uri="{FF2B5EF4-FFF2-40B4-BE49-F238E27FC236}">
                <a16:creationId xmlns:a16="http://schemas.microsoft.com/office/drawing/2014/main" id="{DC4F3693-0814-48E1-9F62-95942022928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7535562-2B1E-42B4-8AAC-CA9761BBDFF5}" type="slidenum">
              <a:rPr lang="fr-FR" altLang="fr-FR">
                <a:latin typeface="Arial" panose="020B0604020202020204" pitchFamily="34" charset="0"/>
              </a:rPr>
              <a:pPr algn="r" eaLnBrk="1" hangingPunct="1">
                <a:spcBef>
                  <a:spcPct val="0"/>
                </a:spcBef>
                <a:buClrTx/>
                <a:buFontTx/>
                <a:buNone/>
              </a:pPr>
              <a:t>114</a:t>
            </a:fld>
            <a:endParaRPr lang="fr-FR" altLang="fr-FR">
              <a:latin typeface="Arial" panose="020B0604020202020204" pitchFamily="34" charset="0"/>
            </a:endParaRPr>
          </a:p>
        </p:txBody>
      </p:sp>
      <p:sp>
        <p:nvSpPr>
          <p:cNvPr id="236548" name="Rectangle 2">
            <a:extLst>
              <a:ext uri="{FF2B5EF4-FFF2-40B4-BE49-F238E27FC236}">
                <a16:creationId xmlns:a16="http://schemas.microsoft.com/office/drawing/2014/main" id="{158D3EED-46AE-4E68-BDEA-B526797EF35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6549" name="Rectangle 3">
            <a:extLst>
              <a:ext uri="{FF2B5EF4-FFF2-40B4-BE49-F238E27FC236}">
                <a16:creationId xmlns:a16="http://schemas.microsoft.com/office/drawing/2014/main" id="{CA621E8C-4EFD-4961-8A72-1D308126D02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52E6F878-702D-41C1-BD1F-9436D1E6F5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E869E27-11E6-41DA-8E49-D0C9177C32ED}" type="slidenum">
              <a:rPr lang="fr-FR" altLang="fr-FR">
                <a:latin typeface="Arial" panose="020B0604020202020204" pitchFamily="34" charset="0"/>
              </a:rPr>
              <a:pPr>
                <a:spcBef>
                  <a:spcPct val="0"/>
                </a:spcBef>
                <a:buClrTx/>
                <a:buFontTx/>
                <a:buNone/>
              </a:pPr>
              <a:t>115</a:t>
            </a:fld>
            <a:endParaRPr lang="fr-FR" altLang="fr-FR">
              <a:latin typeface="Arial" panose="020B0604020202020204" pitchFamily="34" charset="0"/>
            </a:endParaRPr>
          </a:p>
        </p:txBody>
      </p:sp>
      <p:sp>
        <p:nvSpPr>
          <p:cNvPr id="238595" name="Text Box 1">
            <a:extLst>
              <a:ext uri="{FF2B5EF4-FFF2-40B4-BE49-F238E27FC236}">
                <a16:creationId xmlns:a16="http://schemas.microsoft.com/office/drawing/2014/main" id="{FC02A340-535D-424B-8BD5-FDB719972BD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BF31C69-1774-4866-BC50-1544D91CF2A9}" type="slidenum">
              <a:rPr lang="fr-FR" altLang="fr-FR">
                <a:latin typeface="Arial" panose="020B0604020202020204" pitchFamily="34" charset="0"/>
              </a:rPr>
              <a:pPr algn="r" eaLnBrk="1" hangingPunct="1">
                <a:spcBef>
                  <a:spcPct val="0"/>
                </a:spcBef>
                <a:buClrTx/>
                <a:buFontTx/>
                <a:buNone/>
              </a:pPr>
              <a:t>115</a:t>
            </a:fld>
            <a:endParaRPr lang="fr-FR" altLang="fr-FR">
              <a:latin typeface="Arial" panose="020B0604020202020204" pitchFamily="34" charset="0"/>
            </a:endParaRPr>
          </a:p>
        </p:txBody>
      </p:sp>
      <p:sp>
        <p:nvSpPr>
          <p:cNvPr id="238596" name="Rectangle 2">
            <a:extLst>
              <a:ext uri="{FF2B5EF4-FFF2-40B4-BE49-F238E27FC236}">
                <a16:creationId xmlns:a16="http://schemas.microsoft.com/office/drawing/2014/main" id="{68EB0599-89D1-4762-978F-873B16703C7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8597" name="Rectangle 3">
            <a:extLst>
              <a:ext uri="{FF2B5EF4-FFF2-40B4-BE49-F238E27FC236}">
                <a16:creationId xmlns:a16="http://schemas.microsoft.com/office/drawing/2014/main" id="{1D6A3B31-3D0B-4AE5-B579-3D53C08E987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F2925D91-EC40-45C8-8DB5-76F840F67E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F69AA88-D780-4029-A0C8-305349486888}" type="slidenum">
              <a:rPr lang="fr-FR" altLang="fr-FR">
                <a:latin typeface="Arial" panose="020B0604020202020204" pitchFamily="34" charset="0"/>
              </a:rPr>
              <a:pPr>
                <a:spcBef>
                  <a:spcPct val="0"/>
                </a:spcBef>
                <a:buClrTx/>
                <a:buFontTx/>
                <a:buNone/>
              </a:pPr>
              <a:t>116</a:t>
            </a:fld>
            <a:endParaRPr lang="fr-FR" altLang="fr-FR">
              <a:latin typeface="Arial" panose="020B0604020202020204" pitchFamily="34" charset="0"/>
            </a:endParaRPr>
          </a:p>
        </p:txBody>
      </p:sp>
      <p:sp>
        <p:nvSpPr>
          <p:cNvPr id="240643" name="Text Box 1">
            <a:extLst>
              <a:ext uri="{FF2B5EF4-FFF2-40B4-BE49-F238E27FC236}">
                <a16:creationId xmlns:a16="http://schemas.microsoft.com/office/drawing/2014/main" id="{76775E90-E52F-4F92-8E66-331A08CA6DB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B40702-0A64-4D47-9667-0D5B70210E8B}" type="slidenum">
              <a:rPr lang="fr-FR" altLang="fr-FR">
                <a:latin typeface="Arial" panose="020B0604020202020204" pitchFamily="34" charset="0"/>
              </a:rPr>
              <a:pPr algn="r" eaLnBrk="1" hangingPunct="1">
                <a:spcBef>
                  <a:spcPct val="0"/>
                </a:spcBef>
                <a:buClrTx/>
                <a:buFontTx/>
                <a:buNone/>
              </a:pPr>
              <a:t>116</a:t>
            </a:fld>
            <a:endParaRPr lang="fr-FR" altLang="fr-FR">
              <a:latin typeface="Arial" panose="020B0604020202020204" pitchFamily="34" charset="0"/>
            </a:endParaRPr>
          </a:p>
        </p:txBody>
      </p:sp>
      <p:sp>
        <p:nvSpPr>
          <p:cNvPr id="240644" name="Rectangle 2">
            <a:extLst>
              <a:ext uri="{FF2B5EF4-FFF2-40B4-BE49-F238E27FC236}">
                <a16:creationId xmlns:a16="http://schemas.microsoft.com/office/drawing/2014/main" id="{2D2926ED-949D-4F10-B4A2-1C1076868D1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0645" name="Rectangle 3">
            <a:extLst>
              <a:ext uri="{FF2B5EF4-FFF2-40B4-BE49-F238E27FC236}">
                <a16:creationId xmlns:a16="http://schemas.microsoft.com/office/drawing/2014/main" id="{80D06847-5992-44E5-B7F6-B94BA93BE85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A610E53F-467E-402C-A873-F05EFD72AC0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C8CA9E6-A5DA-4AEE-9513-E14BF72C784E}" type="slidenum">
              <a:rPr lang="fr-FR" altLang="fr-FR">
                <a:latin typeface="Arial" panose="020B0604020202020204" pitchFamily="34" charset="0"/>
              </a:rPr>
              <a:pPr>
                <a:spcBef>
                  <a:spcPct val="0"/>
                </a:spcBef>
                <a:buClrTx/>
                <a:buFontTx/>
                <a:buNone/>
              </a:pPr>
              <a:t>117</a:t>
            </a:fld>
            <a:endParaRPr lang="fr-FR" altLang="fr-FR">
              <a:latin typeface="Arial" panose="020B0604020202020204" pitchFamily="34" charset="0"/>
            </a:endParaRPr>
          </a:p>
        </p:txBody>
      </p:sp>
      <p:sp>
        <p:nvSpPr>
          <p:cNvPr id="242691" name="Text Box 1">
            <a:extLst>
              <a:ext uri="{FF2B5EF4-FFF2-40B4-BE49-F238E27FC236}">
                <a16:creationId xmlns:a16="http://schemas.microsoft.com/office/drawing/2014/main" id="{BCCA0971-CA4F-43A5-ABA2-8B4EA4E1443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CD9BA3B-C4CC-44FC-A57D-CAEC8FB7E1B1}" type="slidenum">
              <a:rPr lang="fr-FR" altLang="fr-FR">
                <a:latin typeface="Arial" panose="020B0604020202020204" pitchFamily="34" charset="0"/>
              </a:rPr>
              <a:pPr algn="r" eaLnBrk="1" hangingPunct="1">
                <a:spcBef>
                  <a:spcPct val="0"/>
                </a:spcBef>
                <a:buClrTx/>
                <a:buFontTx/>
                <a:buNone/>
              </a:pPr>
              <a:t>117</a:t>
            </a:fld>
            <a:endParaRPr lang="fr-FR" altLang="fr-FR">
              <a:latin typeface="Arial" panose="020B0604020202020204" pitchFamily="34" charset="0"/>
            </a:endParaRPr>
          </a:p>
        </p:txBody>
      </p:sp>
      <p:sp>
        <p:nvSpPr>
          <p:cNvPr id="242692" name="Rectangle 2">
            <a:extLst>
              <a:ext uri="{FF2B5EF4-FFF2-40B4-BE49-F238E27FC236}">
                <a16:creationId xmlns:a16="http://schemas.microsoft.com/office/drawing/2014/main" id="{D03C412F-FDE3-4C50-9405-5F7E5284602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2693" name="Rectangle 3">
            <a:extLst>
              <a:ext uri="{FF2B5EF4-FFF2-40B4-BE49-F238E27FC236}">
                <a16:creationId xmlns:a16="http://schemas.microsoft.com/office/drawing/2014/main" id="{E610E6A0-7D7A-4838-A575-1E6C7063EBC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397B7C19-405E-4186-80B4-64C269CC179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EAB2712-C784-49BD-BF08-9BC924B1FA45}" type="slidenum">
              <a:rPr lang="fr-FR" altLang="fr-FR">
                <a:latin typeface="Arial" panose="020B0604020202020204" pitchFamily="34" charset="0"/>
              </a:rPr>
              <a:pPr>
                <a:spcBef>
                  <a:spcPct val="0"/>
                </a:spcBef>
                <a:buClrTx/>
                <a:buFontTx/>
                <a:buNone/>
              </a:pPr>
              <a:t>118</a:t>
            </a:fld>
            <a:endParaRPr lang="fr-FR" altLang="fr-FR">
              <a:latin typeface="Arial" panose="020B0604020202020204" pitchFamily="34" charset="0"/>
            </a:endParaRPr>
          </a:p>
        </p:txBody>
      </p:sp>
      <p:sp>
        <p:nvSpPr>
          <p:cNvPr id="244739" name="Text Box 1">
            <a:extLst>
              <a:ext uri="{FF2B5EF4-FFF2-40B4-BE49-F238E27FC236}">
                <a16:creationId xmlns:a16="http://schemas.microsoft.com/office/drawing/2014/main" id="{AECAE3F5-8358-4228-A4CE-A80B23802AA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4A4738-E1E9-4C3B-B61B-F880EC4FB5EB}" type="slidenum">
              <a:rPr lang="fr-FR" altLang="fr-FR">
                <a:latin typeface="Arial" panose="020B0604020202020204" pitchFamily="34" charset="0"/>
              </a:rPr>
              <a:pPr algn="r" eaLnBrk="1" hangingPunct="1">
                <a:spcBef>
                  <a:spcPct val="0"/>
                </a:spcBef>
                <a:buClrTx/>
                <a:buFontTx/>
                <a:buNone/>
              </a:pPr>
              <a:t>118</a:t>
            </a:fld>
            <a:endParaRPr lang="fr-FR" altLang="fr-FR">
              <a:latin typeface="Arial" panose="020B0604020202020204" pitchFamily="34" charset="0"/>
            </a:endParaRPr>
          </a:p>
        </p:txBody>
      </p:sp>
      <p:sp>
        <p:nvSpPr>
          <p:cNvPr id="244740" name="Rectangle 2">
            <a:extLst>
              <a:ext uri="{FF2B5EF4-FFF2-40B4-BE49-F238E27FC236}">
                <a16:creationId xmlns:a16="http://schemas.microsoft.com/office/drawing/2014/main" id="{7ACCBDC1-25E8-47C5-B4FA-3301A42B2492}"/>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4741" name="Rectangle 3">
            <a:extLst>
              <a:ext uri="{FF2B5EF4-FFF2-40B4-BE49-F238E27FC236}">
                <a16:creationId xmlns:a16="http://schemas.microsoft.com/office/drawing/2014/main" id="{44CB60AB-398C-4ECE-967A-D7A37F10A0E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1D35F710-7C68-48E0-ABFD-4D27689795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9581CDF-8F6F-417B-8D6F-CDE4E17A6735}" type="slidenum">
              <a:rPr lang="fr-FR" altLang="fr-FR">
                <a:latin typeface="Arial" panose="020B0604020202020204" pitchFamily="34" charset="0"/>
              </a:rPr>
              <a:pPr>
                <a:spcBef>
                  <a:spcPct val="0"/>
                </a:spcBef>
                <a:buClrTx/>
                <a:buFontTx/>
                <a:buNone/>
              </a:pPr>
              <a:t>119</a:t>
            </a:fld>
            <a:endParaRPr lang="fr-FR" altLang="fr-FR">
              <a:latin typeface="Arial" panose="020B0604020202020204" pitchFamily="34" charset="0"/>
            </a:endParaRPr>
          </a:p>
        </p:txBody>
      </p:sp>
      <p:sp>
        <p:nvSpPr>
          <p:cNvPr id="246787" name="Text Box 1">
            <a:extLst>
              <a:ext uri="{FF2B5EF4-FFF2-40B4-BE49-F238E27FC236}">
                <a16:creationId xmlns:a16="http://schemas.microsoft.com/office/drawing/2014/main" id="{CF6C96CF-8E39-4F0D-9DB2-589CF99582F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177EE77-9B5C-4508-9397-8156124B1CFE}" type="slidenum">
              <a:rPr lang="fr-FR" altLang="fr-FR">
                <a:latin typeface="Arial" panose="020B0604020202020204" pitchFamily="34" charset="0"/>
              </a:rPr>
              <a:pPr algn="r" eaLnBrk="1" hangingPunct="1">
                <a:spcBef>
                  <a:spcPct val="0"/>
                </a:spcBef>
                <a:buClrTx/>
                <a:buFontTx/>
                <a:buNone/>
              </a:pPr>
              <a:t>119</a:t>
            </a:fld>
            <a:endParaRPr lang="fr-FR" altLang="fr-FR">
              <a:latin typeface="Arial" panose="020B0604020202020204" pitchFamily="34" charset="0"/>
            </a:endParaRPr>
          </a:p>
        </p:txBody>
      </p:sp>
      <p:sp>
        <p:nvSpPr>
          <p:cNvPr id="246788" name="Rectangle 2">
            <a:extLst>
              <a:ext uri="{FF2B5EF4-FFF2-40B4-BE49-F238E27FC236}">
                <a16:creationId xmlns:a16="http://schemas.microsoft.com/office/drawing/2014/main" id="{549012BD-754A-4A0F-9AFE-88240578682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6789" name="Rectangle 3">
            <a:extLst>
              <a:ext uri="{FF2B5EF4-FFF2-40B4-BE49-F238E27FC236}">
                <a16:creationId xmlns:a16="http://schemas.microsoft.com/office/drawing/2014/main" id="{188CADBD-5EDA-41A2-BD22-F5CD45EE213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442E865-C02B-45CE-9681-68F0BBB98F3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149801-85ED-4FA1-B7E7-4791664AEA09}" type="slidenum">
              <a:rPr lang="fr-FR" altLang="fr-FR">
                <a:latin typeface="Arial" panose="020B0604020202020204" pitchFamily="34" charset="0"/>
              </a:rPr>
              <a:pPr>
                <a:spcBef>
                  <a:spcPct val="0"/>
                </a:spcBef>
                <a:buClrTx/>
                <a:buFontTx/>
                <a:buNone/>
              </a:pPr>
              <a:t>12</a:t>
            </a:fld>
            <a:endParaRPr lang="fr-FR" altLang="fr-FR">
              <a:latin typeface="Arial" panose="020B0604020202020204" pitchFamily="34" charset="0"/>
            </a:endParaRPr>
          </a:p>
        </p:txBody>
      </p:sp>
      <p:sp>
        <p:nvSpPr>
          <p:cNvPr id="26627" name="Text Box 1">
            <a:extLst>
              <a:ext uri="{FF2B5EF4-FFF2-40B4-BE49-F238E27FC236}">
                <a16:creationId xmlns:a16="http://schemas.microsoft.com/office/drawing/2014/main" id="{38756013-1AD0-4891-A72B-E6F750CF95E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5EF82DE-F45A-43F3-9672-E2226F81087B}" type="slidenum">
              <a:rPr lang="fr-FR" altLang="fr-FR">
                <a:latin typeface="Arial" panose="020B0604020202020204" pitchFamily="34" charset="0"/>
              </a:rPr>
              <a:pPr algn="r" eaLnBrk="1" hangingPunct="1">
                <a:spcBef>
                  <a:spcPct val="0"/>
                </a:spcBef>
                <a:buClrTx/>
                <a:buFontTx/>
                <a:buNone/>
              </a:pPr>
              <a:t>12</a:t>
            </a:fld>
            <a:endParaRPr lang="fr-FR" altLang="fr-FR">
              <a:latin typeface="Arial" panose="020B0604020202020204" pitchFamily="34" charset="0"/>
            </a:endParaRPr>
          </a:p>
        </p:txBody>
      </p:sp>
      <p:sp>
        <p:nvSpPr>
          <p:cNvPr id="26628" name="Rectangle 2">
            <a:extLst>
              <a:ext uri="{FF2B5EF4-FFF2-40B4-BE49-F238E27FC236}">
                <a16:creationId xmlns:a16="http://schemas.microsoft.com/office/drawing/2014/main" id="{7EB476D0-871D-47D3-86EC-D8B2F1CC238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Rectangle 3">
            <a:extLst>
              <a:ext uri="{FF2B5EF4-FFF2-40B4-BE49-F238E27FC236}">
                <a16:creationId xmlns:a16="http://schemas.microsoft.com/office/drawing/2014/main" id="{56EFB7E2-A302-4E99-A47C-2D60D5281E8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4A208780-F06D-48D1-9E91-B1413FD3527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E1BED60-EE41-4050-92EE-F26D696871E4}" type="slidenum">
              <a:rPr lang="fr-FR" altLang="fr-FR">
                <a:latin typeface="Arial" panose="020B0604020202020204" pitchFamily="34" charset="0"/>
              </a:rPr>
              <a:pPr>
                <a:spcBef>
                  <a:spcPct val="0"/>
                </a:spcBef>
                <a:buClrTx/>
                <a:buFontTx/>
                <a:buNone/>
              </a:pPr>
              <a:t>120</a:t>
            </a:fld>
            <a:endParaRPr lang="fr-FR" altLang="fr-FR">
              <a:latin typeface="Arial" panose="020B0604020202020204" pitchFamily="34" charset="0"/>
            </a:endParaRPr>
          </a:p>
        </p:txBody>
      </p:sp>
      <p:sp>
        <p:nvSpPr>
          <p:cNvPr id="248835" name="Text Box 1">
            <a:extLst>
              <a:ext uri="{FF2B5EF4-FFF2-40B4-BE49-F238E27FC236}">
                <a16:creationId xmlns:a16="http://schemas.microsoft.com/office/drawing/2014/main" id="{D6DD4BF4-1565-408B-9D89-9EA1B74360E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7BF03C-77A2-4F81-8DA9-432BD456DF44}" type="slidenum">
              <a:rPr lang="fr-FR" altLang="fr-FR">
                <a:latin typeface="Arial" panose="020B0604020202020204" pitchFamily="34" charset="0"/>
              </a:rPr>
              <a:pPr algn="r" eaLnBrk="1" hangingPunct="1">
                <a:spcBef>
                  <a:spcPct val="0"/>
                </a:spcBef>
                <a:buClrTx/>
                <a:buFontTx/>
                <a:buNone/>
              </a:pPr>
              <a:t>120</a:t>
            </a:fld>
            <a:endParaRPr lang="fr-FR" altLang="fr-FR">
              <a:latin typeface="Arial" panose="020B0604020202020204" pitchFamily="34" charset="0"/>
            </a:endParaRPr>
          </a:p>
        </p:txBody>
      </p:sp>
      <p:sp>
        <p:nvSpPr>
          <p:cNvPr id="248836" name="Rectangle 2">
            <a:extLst>
              <a:ext uri="{FF2B5EF4-FFF2-40B4-BE49-F238E27FC236}">
                <a16:creationId xmlns:a16="http://schemas.microsoft.com/office/drawing/2014/main" id="{CE4D0C1C-6998-47D0-82AE-D9D01EA5BDF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8837" name="Rectangle 3">
            <a:extLst>
              <a:ext uri="{FF2B5EF4-FFF2-40B4-BE49-F238E27FC236}">
                <a16:creationId xmlns:a16="http://schemas.microsoft.com/office/drawing/2014/main" id="{5FA8FEE8-C3C9-4350-9518-91D173959B1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99EFED06-DF88-44B5-B15E-25885976C91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4B8584A-2148-4694-BDED-19CB0F5E0E0E}" type="slidenum">
              <a:rPr lang="fr-FR" altLang="fr-FR">
                <a:latin typeface="Arial" panose="020B0604020202020204" pitchFamily="34" charset="0"/>
              </a:rPr>
              <a:pPr>
                <a:spcBef>
                  <a:spcPct val="0"/>
                </a:spcBef>
                <a:buClrTx/>
                <a:buFontTx/>
                <a:buNone/>
              </a:pPr>
              <a:t>121</a:t>
            </a:fld>
            <a:endParaRPr lang="fr-FR" altLang="fr-FR">
              <a:latin typeface="Arial" panose="020B0604020202020204" pitchFamily="34" charset="0"/>
            </a:endParaRPr>
          </a:p>
        </p:txBody>
      </p:sp>
      <p:sp>
        <p:nvSpPr>
          <p:cNvPr id="250883" name="Text Box 1">
            <a:extLst>
              <a:ext uri="{FF2B5EF4-FFF2-40B4-BE49-F238E27FC236}">
                <a16:creationId xmlns:a16="http://schemas.microsoft.com/office/drawing/2014/main" id="{5A838E22-B272-41AC-B7C3-7576774DC37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04760D-22D4-43E0-B442-1A91C63C18AF}" type="slidenum">
              <a:rPr lang="fr-FR" altLang="fr-FR">
                <a:latin typeface="Arial" panose="020B0604020202020204" pitchFamily="34" charset="0"/>
              </a:rPr>
              <a:pPr algn="r" eaLnBrk="1" hangingPunct="1">
                <a:spcBef>
                  <a:spcPct val="0"/>
                </a:spcBef>
                <a:buClrTx/>
                <a:buFontTx/>
                <a:buNone/>
              </a:pPr>
              <a:t>121</a:t>
            </a:fld>
            <a:endParaRPr lang="fr-FR" altLang="fr-FR">
              <a:latin typeface="Arial" panose="020B0604020202020204" pitchFamily="34" charset="0"/>
            </a:endParaRPr>
          </a:p>
        </p:txBody>
      </p:sp>
      <p:sp>
        <p:nvSpPr>
          <p:cNvPr id="250884" name="Rectangle 2">
            <a:extLst>
              <a:ext uri="{FF2B5EF4-FFF2-40B4-BE49-F238E27FC236}">
                <a16:creationId xmlns:a16="http://schemas.microsoft.com/office/drawing/2014/main" id="{55D3FE5E-C868-4559-B62E-EF1A4DDC9DC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0885" name="Rectangle 3">
            <a:extLst>
              <a:ext uri="{FF2B5EF4-FFF2-40B4-BE49-F238E27FC236}">
                <a16:creationId xmlns:a16="http://schemas.microsoft.com/office/drawing/2014/main" id="{161FDB96-6790-40D7-81AF-DE6A4065BEF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B7469608-0FBC-4A85-B1C4-D8A192F685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3F62CB-2299-470B-B69D-6297F64F3257}" type="slidenum">
              <a:rPr lang="fr-FR" altLang="fr-FR">
                <a:latin typeface="Arial" panose="020B0604020202020204" pitchFamily="34" charset="0"/>
              </a:rPr>
              <a:pPr>
                <a:spcBef>
                  <a:spcPct val="0"/>
                </a:spcBef>
                <a:buClrTx/>
                <a:buFontTx/>
                <a:buNone/>
              </a:pPr>
              <a:t>122</a:t>
            </a:fld>
            <a:endParaRPr lang="fr-FR" altLang="fr-FR">
              <a:latin typeface="Arial" panose="020B0604020202020204" pitchFamily="34" charset="0"/>
            </a:endParaRPr>
          </a:p>
        </p:txBody>
      </p:sp>
      <p:sp>
        <p:nvSpPr>
          <p:cNvPr id="252931" name="Text Box 1">
            <a:extLst>
              <a:ext uri="{FF2B5EF4-FFF2-40B4-BE49-F238E27FC236}">
                <a16:creationId xmlns:a16="http://schemas.microsoft.com/office/drawing/2014/main" id="{1F6A15C3-1588-4923-85FE-E2F3E8FFAD3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C261F8-56E6-47FF-8EC9-6AA57AD1B5A8}" type="slidenum">
              <a:rPr lang="fr-FR" altLang="fr-FR">
                <a:latin typeface="Arial" panose="020B0604020202020204" pitchFamily="34" charset="0"/>
              </a:rPr>
              <a:pPr algn="r" eaLnBrk="1" hangingPunct="1">
                <a:spcBef>
                  <a:spcPct val="0"/>
                </a:spcBef>
                <a:buClrTx/>
                <a:buFontTx/>
                <a:buNone/>
              </a:pPr>
              <a:t>122</a:t>
            </a:fld>
            <a:endParaRPr lang="fr-FR" altLang="fr-FR">
              <a:latin typeface="Arial" panose="020B0604020202020204" pitchFamily="34" charset="0"/>
            </a:endParaRPr>
          </a:p>
        </p:txBody>
      </p:sp>
      <p:sp>
        <p:nvSpPr>
          <p:cNvPr id="252932" name="Rectangle 2">
            <a:extLst>
              <a:ext uri="{FF2B5EF4-FFF2-40B4-BE49-F238E27FC236}">
                <a16:creationId xmlns:a16="http://schemas.microsoft.com/office/drawing/2014/main" id="{0ABF1783-4767-4D99-BE2C-0CB9EFD9E11C}"/>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2933" name="Rectangle 3">
            <a:extLst>
              <a:ext uri="{FF2B5EF4-FFF2-40B4-BE49-F238E27FC236}">
                <a16:creationId xmlns:a16="http://schemas.microsoft.com/office/drawing/2014/main" id="{39497FA7-5AD0-48E2-9A33-3E416A63AEA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BAE87766-1C58-489E-A013-E7688B87E3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81F1F7A-2312-408E-B7F9-FCB156A88645}" type="slidenum">
              <a:rPr lang="fr-FR" altLang="fr-FR">
                <a:latin typeface="Arial" panose="020B0604020202020204" pitchFamily="34" charset="0"/>
              </a:rPr>
              <a:pPr>
                <a:spcBef>
                  <a:spcPct val="0"/>
                </a:spcBef>
                <a:buClrTx/>
                <a:buFontTx/>
                <a:buNone/>
              </a:pPr>
              <a:t>123</a:t>
            </a:fld>
            <a:endParaRPr lang="fr-FR" altLang="fr-FR">
              <a:latin typeface="Arial" panose="020B0604020202020204" pitchFamily="34" charset="0"/>
            </a:endParaRPr>
          </a:p>
        </p:txBody>
      </p:sp>
      <p:sp>
        <p:nvSpPr>
          <p:cNvPr id="254979" name="Text Box 1">
            <a:extLst>
              <a:ext uri="{FF2B5EF4-FFF2-40B4-BE49-F238E27FC236}">
                <a16:creationId xmlns:a16="http://schemas.microsoft.com/office/drawing/2014/main" id="{2AA82FB6-5119-41A4-874A-7686C67DEE1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ADB4178-91B6-4E44-8D4B-EE9DB7BA4D36}" type="slidenum">
              <a:rPr lang="fr-FR" altLang="fr-FR">
                <a:latin typeface="Arial" panose="020B0604020202020204" pitchFamily="34" charset="0"/>
              </a:rPr>
              <a:pPr algn="r" eaLnBrk="1" hangingPunct="1">
                <a:spcBef>
                  <a:spcPct val="0"/>
                </a:spcBef>
                <a:buClrTx/>
                <a:buFontTx/>
                <a:buNone/>
              </a:pPr>
              <a:t>123</a:t>
            </a:fld>
            <a:endParaRPr lang="fr-FR" altLang="fr-FR">
              <a:latin typeface="Arial" panose="020B0604020202020204" pitchFamily="34" charset="0"/>
            </a:endParaRPr>
          </a:p>
        </p:txBody>
      </p:sp>
      <p:sp>
        <p:nvSpPr>
          <p:cNvPr id="254980" name="Rectangle 2">
            <a:extLst>
              <a:ext uri="{FF2B5EF4-FFF2-40B4-BE49-F238E27FC236}">
                <a16:creationId xmlns:a16="http://schemas.microsoft.com/office/drawing/2014/main" id="{CC501305-3DCE-43A7-91CF-68A97CA920A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4981" name="Rectangle 3">
            <a:extLst>
              <a:ext uri="{FF2B5EF4-FFF2-40B4-BE49-F238E27FC236}">
                <a16:creationId xmlns:a16="http://schemas.microsoft.com/office/drawing/2014/main" id="{152ABC5D-6B73-4A98-A9F0-79E16F23EAF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CD9EA074-D9AE-4ED5-8DCB-0D1DC4A0CA9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3EA46E4-EF82-490D-8F08-35DD997932CB}" type="slidenum">
              <a:rPr lang="fr-FR" altLang="fr-FR">
                <a:latin typeface="Arial" panose="020B0604020202020204" pitchFamily="34" charset="0"/>
              </a:rPr>
              <a:pPr>
                <a:spcBef>
                  <a:spcPct val="0"/>
                </a:spcBef>
                <a:buClrTx/>
                <a:buFontTx/>
                <a:buNone/>
              </a:pPr>
              <a:t>124</a:t>
            </a:fld>
            <a:endParaRPr lang="fr-FR" altLang="fr-FR">
              <a:latin typeface="Arial" panose="020B0604020202020204" pitchFamily="34" charset="0"/>
            </a:endParaRPr>
          </a:p>
        </p:txBody>
      </p:sp>
      <p:sp>
        <p:nvSpPr>
          <p:cNvPr id="257027" name="Text Box 1">
            <a:extLst>
              <a:ext uri="{FF2B5EF4-FFF2-40B4-BE49-F238E27FC236}">
                <a16:creationId xmlns:a16="http://schemas.microsoft.com/office/drawing/2014/main" id="{A2B829A5-5F96-4232-893E-01243E1E339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55A2791-F7E5-48C5-8982-65828F9D1BA2}" type="slidenum">
              <a:rPr lang="fr-FR" altLang="fr-FR">
                <a:latin typeface="Arial" panose="020B0604020202020204" pitchFamily="34" charset="0"/>
              </a:rPr>
              <a:pPr algn="r" eaLnBrk="1" hangingPunct="1">
                <a:spcBef>
                  <a:spcPct val="0"/>
                </a:spcBef>
                <a:buClrTx/>
                <a:buFontTx/>
                <a:buNone/>
              </a:pPr>
              <a:t>124</a:t>
            </a:fld>
            <a:endParaRPr lang="fr-FR" altLang="fr-FR">
              <a:latin typeface="Arial" panose="020B0604020202020204" pitchFamily="34" charset="0"/>
            </a:endParaRPr>
          </a:p>
        </p:txBody>
      </p:sp>
      <p:sp>
        <p:nvSpPr>
          <p:cNvPr id="257028" name="Rectangle 2">
            <a:extLst>
              <a:ext uri="{FF2B5EF4-FFF2-40B4-BE49-F238E27FC236}">
                <a16:creationId xmlns:a16="http://schemas.microsoft.com/office/drawing/2014/main" id="{EE6A7315-5881-4616-83DA-98B21DA0E36D}"/>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7029" name="Rectangle 3">
            <a:extLst>
              <a:ext uri="{FF2B5EF4-FFF2-40B4-BE49-F238E27FC236}">
                <a16:creationId xmlns:a16="http://schemas.microsoft.com/office/drawing/2014/main" id="{A7677293-904E-422E-8F9D-9289FF216F2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AF5B7457-14B1-4A53-9C91-B55AC850E6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78D3B57-1728-4C45-97CB-B62B33B4DE36}" type="slidenum">
              <a:rPr lang="fr-FR" altLang="fr-FR">
                <a:latin typeface="Arial" panose="020B0604020202020204" pitchFamily="34" charset="0"/>
              </a:rPr>
              <a:pPr>
                <a:spcBef>
                  <a:spcPct val="0"/>
                </a:spcBef>
                <a:buClrTx/>
                <a:buFontTx/>
                <a:buNone/>
              </a:pPr>
              <a:t>125</a:t>
            </a:fld>
            <a:endParaRPr lang="fr-FR" altLang="fr-FR">
              <a:latin typeface="Arial" panose="020B0604020202020204" pitchFamily="34" charset="0"/>
            </a:endParaRPr>
          </a:p>
        </p:txBody>
      </p:sp>
      <p:sp>
        <p:nvSpPr>
          <p:cNvPr id="259075" name="Text Box 1">
            <a:extLst>
              <a:ext uri="{FF2B5EF4-FFF2-40B4-BE49-F238E27FC236}">
                <a16:creationId xmlns:a16="http://schemas.microsoft.com/office/drawing/2014/main" id="{ECB5131B-D618-48F7-9D8F-F65E175CAF0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65B8F2-3FD3-409B-89E6-BB5A5983C218}" type="slidenum">
              <a:rPr lang="fr-FR" altLang="fr-FR">
                <a:latin typeface="Arial" panose="020B0604020202020204" pitchFamily="34" charset="0"/>
              </a:rPr>
              <a:pPr algn="r" eaLnBrk="1" hangingPunct="1">
                <a:spcBef>
                  <a:spcPct val="0"/>
                </a:spcBef>
                <a:buClrTx/>
                <a:buFontTx/>
                <a:buNone/>
              </a:pPr>
              <a:t>125</a:t>
            </a:fld>
            <a:endParaRPr lang="fr-FR" altLang="fr-FR">
              <a:latin typeface="Arial" panose="020B0604020202020204" pitchFamily="34" charset="0"/>
            </a:endParaRPr>
          </a:p>
        </p:txBody>
      </p:sp>
      <p:sp>
        <p:nvSpPr>
          <p:cNvPr id="259076" name="Rectangle 2">
            <a:extLst>
              <a:ext uri="{FF2B5EF4-FFF2-40B4-BE49-F238E27FC236}">
                <a16:creationId xmlns:a16="http://schemas.microsoft.com/office/drawing/2014/main" id="{684D9D27-678A-4776-887A-51E4EFE5C69B}"/>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9077" name="Rectangle 3">
            <a:extLst>
              <a:ext uri="{FF2B5EF4-FFF2-40B4-BE49-F238E27FC236}">
                <a16:creationId xmlns:a16="http://schemas.microsoft.com/office/drawing/2014/main" id="{9647B232-792A-4F32-BC4E-8251ED391DC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84891664-663C-40F0-8C24-67680FE410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DC21A20-ACBF-4B1F-BA0C-E6A758379933}" type="slidenum">
              <a:rPr lang="fr-FR" altLang="fr-FR">
                <a:latin typeface="Arial" panose="020B0604020202020204" pitchFamily="34" charset="0"/>
              </a:rPr>
              <a:pPr>
                <a:spcBef>
                  <a:spcPct val="0"/>
                </a:spcBef>
                <a:buClrTx/>
                <a:buFontTx/>
                <a:buNone/>
              </a:pPr>
              <a:t>126</a:t>
            </a:fld>
            <a:endParaRPr lang="fr-FR" altLang="fr-FR">
              <a:latin typeface="Arial" panose="020B0604020202020204" pitchFamily="34" charset="0"/>
            </a:endParaRPr>
          </a:p>
        </p:txBody>
      </p:sp>
      <p:sp>
        <p:nvSpPr>
          <p:cNvPr id="261123" name="Text Box 1">
            <a:extLst>
              <a:ext uri="{FF2B5EF4-FFF2-40B4-BE49-F238E27FC236}">
                <a16:creationId xmlns:a16="http://schemas.microsoft.com/office/drawing/2014/main" id="{61ACAFB4-375A-4565-9460-B0D6EC132FA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6FA576-6F61-41A7-88AC-F740A85D3E22}" type="slidenum">
              <a:rPr lang="fr-FR" altLang="fr-FR">
                <a:latin typeface="Arial" panose="020B0604020202020204" pitchFamily="34" charset="0"/>
              </a:rPr>
              <a:pPr algn="r" eaLnBrk="1" hangingPunct="1">
                <a:spcBef>
                  <a:spcPct val="0"/>
                </a:spcBef>
                <a:buClrTx/>
                <a:buFontTx/>
                <a:buNone/>
              </a:pPr>
              <a:t>126</a:t>
            </a:fld>
            <a:endParaRPr lang="fr-FR" altLang="fr-FR">
              <a:latin typeface="Arial" panose="020B0604020202020204" pitchFamily="34" charset="0"/>
            </a:endParaRPr>
          </a:p>
        </p:txBody>
      </p:sp>
      <p:sp>
        <p:nvSpPr>
          <p:cNvPr id="261124" name="Rectangle 2">
            <a:extLst>
              <a:ext uri="{FF2B5EF4-FFF2-40B4-BE49-F238E27FC236}">
                <a16:creationId xmlns:a16="http://schemas.microsoft.com/office/drawing/2014/main" id="{D1DCA9DD-6106-44E3-861A-FA9ABDBEAFAC}"/>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1125" name="Rectangle 3">
            <a:extLst>
              <a:ext uri="{FF2B5EF4-FFF2-40B4-BE49-F238E27FC236}">
                <a16:creationId xmlns:a16="http://schemas.microsoft.com/office/drawing/2014/main" id="{DF85A74D-318C-4C59-B672-0ADA5BECF5F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5E87A96D-9FDF-47CE-9530-4D02C8D4BD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8DA2BC8-963A-4651-B009-0208F5C24887}" type="slidenum">
              <a:rPr lang="fr-FR" altLang="fr-FR">
                <a:latin typeface="Arial" panose="020B0604020202020204" pitchFamily="34" charset="0"/>
              </a:rPr>
              <a:pPr>
                <a:spcBef>
                  <a:spcPct val="0"/>
                </a:spcBef>
                <a:buClrTx/>
                <a:buFontTx/>
                <a:buNone/>
              </a:pPr>
              <a:t>127</a:t>
            </a:fld>
            <a:endParaRPr lang="fr-FR" altLang="fr-FR">
              <a:latin typeface="Arial" panose="020B0604020202020204" pitchFamily="34" charset="0"/>
            </a:endParaRPr>
          </a:p>
        </p:txBody>
      </p:sp>
      <p:sp>
        <p:nvSpPr>
          <p:cNvPr id="263171" name="Text Box 1">
            <a:extLst>
              <a:ext uri="{FF2B5EF4-FFF2-40B4-BE49-F238E27FC236}">
                <a16:creationId xmlns:a16="http://schemas.microsoft.com/office/drawing/2014/main" id="{D254B2AC-6E27-4F4B-9B82-A95A420E88E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0C51F7-7A0D-4452-A80B-F0F761468B8D}" type="slidenum">
              <a:rPr lang="fr-FR" altLang="fr-FR">
                <a:latin typeface="Arial" panose="020B0604020202020204" pitchFamily="34" charset="0"/>
              </a:rPr>
              <a:pPr algn="r" eaLnBrk="1" hangingPunct="1">
                <a:spcBef>
                  <a:spcPct val="0"/>
                </a:spcBef>
                <a:buClrTx/>
                <a:buFontTx/>
                <a:buNone/>
              </a:pPr>
              <a:t>127</a:t>
            </a:fld>
            <a:endParaRPr lang="fr-FR" altLang="fr-FR">
              <a:latin typeface="Arial" panose="020B0604020202020204" pitchFamily="34" charset="0"/>
            </a:endParaRPr>
          </a:p>
        </p:txBody>
      </p:sp>
      <p:sp>
        <p:nvSpPr>
          <p:cNvPr id="263172" name="Rectangle 2">
            <a:extLst>
              <a:ext uri="{FF2B5EF4-FFF2-40B4-BE49-F238E27FC236}">
                <a16:creationId xmlns:a16="http://schemas.microsoft.com/office/drawing/2014/main" id="{D551851F-0BDE-4A98-B5D7-1E0DB255154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3173" name="Rectangle 3">
            <a:extLst>
              <a:ext uri="{FF2B5EF4-FFF2-40B4-BE49-F238E27FC236}">
                <a16:creationId xmlns:a16="http://schemas.microsoft.com/office/drawing/2014/main" id="{2B6F5F68-29F9-4E9A-BC91-66600821FA8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9FB2055E-1E60-4F74-821A-FB80394A48B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8FC9292-348A-4597-84AE-90F28BF33FC5}" type="slidenum">
              <a:rPr lang="fr-FR" altLang="fr-FR">
                <a:latin typeface="Arial" panose="020B0604020202020204" pitchFamily="34" charset="0"/>
              </a:rPr>
              <a:pPr>
                <a:spcBef>
                  <a:spcPct val="0"/>
                </a:spcBef>
                <a:buClrTx/>
                <a:buFontTx/>
                <a:buNone/>
              </a:pPr>
              <a:t>128</a:t>
            </a:fld>
            <a:endParaRPr lang="fr-FR" altLang="fr-FR">
              <a:latin typeface="Arial" panose="020B0604020202020204" pitchFamily="34" charset="0"/>
            </a:endParaRPr>
          </a:p>
        </p:txBody>
      </p:sp>
      <p:sp>
        <p:nvSpPr>
          <p:cNvPr id="265219" name="Text Box 1">
            <a:extLst>
              <a:ext uri="{FF2B5EF4-FFF2-40B4-BE49-F238E27FC236}">
                <a16:creationId xmlns:a16="http://schemas.microsoft.com/office/drawing/2014/main" id="{08A7F43A-6730-47E9-89EA-47FA12CDDF0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6827BB8-9F06-4F18-B6D6-15634F4013C6}" type="slidenum">
              <a:rPr lang="fr-FR" altLang="fr-FR">
                <a:latin typeface="Arial" panose="020B0604020202020204" pitchFamily="34" charset="0"/>
              </a:rPr>
              <a:pPr algn="r" eaLnBrk="1" hangingPunct="1">
                <a:spcBef>
                  <a:spcPct val="0"/>
                </a:spcBef>
                <a:buClrTx/>
                <a:buFontTx/>
                <a:buNone/>
              </a:pPr>
              <a:t>128</a:t>
            </a:fld>
            <a:endParaRPr lang="fr-FR" altLang="fr-FR">
              <a:latin typeface="Arial" panose="020B0604020202020204" pitchFamily="34" charset="0"/>
            </a:endParaRPr>
          </a:p>
        </p:txBody>
      </p:sp>
      <p:sp>
        <p:nvSpPr>
          <p:cNvPr id="265220" name="Rectangle 2">
            <a:extLst>
              <a:ext uri="{FF2B5EF4-FFF2-40B4-BE49-F238E27FC236}">
                <a16:creationId xmlns:a16="http://schemas.microsoft.com/office/drawing/2014/main" id="{BE0E2E60-17CF-4753-8FB9-EDDEE5B5232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5221" name="Rectangle 3">
            <a:extLst>
              <a:ext uri="{FF2B5EF4-FFF2-40B4-BE49-F238E27FC236}">
                <a16:creationId xmlns:a16="http://schemas.microsoft.com/office/drawing/2014/main" id="{10A7E597-4017-4E5E-BD24-00E2BF1773A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D61A9FF0-C582-4E30-9F59-EEACC0A797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9885B6F-30DF-47C4-AFB2-FAF74B96F2C7}" type="slidenum">
              <a:rPr lang="fr-FR" altLang="fr-FR">
                <a:latin typeface="Arial" panose="020B0604020202020204" pitchFamily="34" charset="0"/>
              </a:rPr>
              <a:pPr>
                <a:spcBef>
                  <a:spcPct val="0"/>
                </a:spcBef>
                <a:buClrTx/>
                <a:buFontTx/>
                <a:buNone/>
              </a:pPr>
              <a:t>129</a:t>
            </a:fld>
            <a:endParaRPr lang="fr-FR" altLang="fr-FR">
              <a:latin typeface="Arial" panose="020B0604020202020204" pitchFamily="34" charset="0"/>
            </a:endParaRPr>
          </a:p>
        </p:txBody>
      </p:sp>
      <p:sp>
        <p:nvSpPr>
          <p:cNvPr id="267267" name="Text Box 1">
            <a:extLst>
              <a:ext uri="{FF2B5EF4-FFF2-40B4-BE49-F238E27FC236}">
                <a16:creationId xmlns:a16="http://schemas.microsoft.com/office/drawing/2014/main" id="{7D5E46D9-4B85-4658-BC43-01EB1B4ECAF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347116-F5E8-480B-AA5E-698FB1A3D1A4}" type="slidenum">
              <a:rPr lang="fr-FR" altLang="fr-FR">
                <a:latin typeface="Arial" panose="020B0604020202020204" pitchFamily="34" charset="0"/>
              </a:rPr>
              <a:pPr algn="r" eaLnBrk="1" hangingPunct="1">
                <a:spcBef>
                  <a:spcPct val="0"/>
                </a:spcBef>
                <a:buClrTx/>
                <a:buFontTx/>
                <a:buNone/>
              </a:pPr>
              <a:t>129</a:t>
            </a:fld>
            <a:endParaRPr lang="fr-FR" altLang="fr-FR">
              <a:latin typeface="Arial" panose="020B0604020202020204" pitchFamily="34" charset="0"/>
            </a:endParaRPr>
          </a:p>
        </p:txBody>
      </p:sp>
      <p:sp>
        <p:nvSpPr>
          <p:cNvPr id="267268" name="Rectangle 2">
            <a:extLst>
              <a:ext uri="{FF2B5EF4-FFF2-40B4-BE49-F238E27FC236}">
                <a16:creationId xmlns:a16="http://schemas.microsoft.com/office/drawing/2014/main" id="{89D70C63-3E75-4215-BDA0-F90D90B8059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7269" name="Rectangle 3">
            <a:extLst>
              <a:ext uri="{FF2B5EF4-FFF2-40B4-BE49-F238E27FC236}">
                <a16:creationId xmlns:a16="http://schemas.microsoft.com/office/drawing/2014/main" id="{BC42847A-67FB-4D5F-A1B1-1802D804D7A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2E116C9-7A65-4C0E-BC13-F1DA3717BB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24517AF-CFB3-4936-88D7-F7D39827F1EA}" type="slidenum">
              <a:rPr lang="fr-FR" altLang="fr-FR">
                <a:latin typeface="Arial" panose="020B0604020202020204" pitchFamily="34" charset="0"/>
              </a:rPr>
              <a:pPr>
                <a:spcBef>
                  <a:spcPct val="0"/>
                </a:spcBef>
                <a:buClrTx/>
                <a:buFontTx/>
                <a:buNone/>
              </a:pPr>
              <a:t>13</a:t>
            </a:fld>
            <a:endParaRPr lang="fr-FR" altLang="fr-FR">
              <a:latin typeface="Arial" panose="020B0604020202020204" pitchFamily="34" charset="0"/>
            </a:endParaRPr>
          </a:p>
        </p:txBody>
      </p:sp>
      <p:sp>
        <p:nvSpPr>
          <p:cNvPr id="28675" name="Text Box 1">
            <a:extLst>
              <a:ext uri="{FF2B5EF4-FFF2-40B4-BE49-F238E27FC236}">
                <a16:creationId xmlns:a16="http://schemas.microsoft.com/office/drawing/2014/main" id="{67F7036A-6C4E-43BC-917D-B6D43080999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5C49608-38D4-431B-98D0-F80295913E43}" type="slidenum">
              <a:rPr lang="fr-FR" altLang="fr-FR">
                <a:latin typeface="Arial" panose="020B0604020202020204" pitchFamily="34" charset="0"/>
              </a:rPr>
              <a:pPr algn="r" eaLnBrk="1" hangingPunct="1">
                <a:spcBef>
                  <a:spcPct val="0"/>
                </a:spcBef>
                <a:buClrTx/>
                <a:buFontTx/>
                <a:buNone/>
              </a:pPr>
              <a:t>13</a:t>
            </a:fld>
            <a:endParaRPr lang="fr-FR" altLang="fr-FR">
              <a:latin typeface="Arial" panose="020B0604020202020204" pitchFamily="34" charset="0"/>
            </a:endParaRPr>
          </a:p>
        </p:txBody>
      </p:sp>
      <p:sp>
        <p:nvSpPr>
          <p:cNvPr id="28676" name="Rectangle 2">
            <a:extLst>
              <a:ext uri="{FF2B5EF4-FFF2-40B4-BE49-F238E27FC236}">
                <a16:creationId xmlns:a16="http://schemas.microsoft.com/office/drawing/2014/main" id="{098B8836-1067-480B-B8C6-957B5F166B9E}"/>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Rectangle 3">
            <a:extLst>
              <a:ext uri="{FF2B5EF4-FFF2-40B4-BE49-F238E27FC236}">
                <a16:creationId xmlns:a16="http://schemas.microsoft.com/office/drawing/2014/main" id="{D934ED37-C25E-483F-92F9-E693EC01D75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7EB3D5DD-67A6-404B-B262-0204DCE944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49683C3-1073-4C2C-8794-F48B2C8A6E20}" type="slidenum">
              <a:rPr lang="fr-FR" altLang="fr-FR">
                <a:latin typeface="Arial" panose="020B0604020202020204" pitchFamily="34" charset="0"/>
              </a:rPr>
              <a:pPr>
                <a:spcBef>
                  <a:spcPct val="0"/>
                </a:spcBef>
                <a:buClrTx/>
                <a:buFontTx/>
                <a:buNone/>
              </a:pPr>
              <a:t>130</a:t>
            </a:fld>
            <a:endParaRPr lang="fr-FR" altLang="fr-FR">
              <a:latin typeface="Arial" panose="020B0604020202020204" pitchFamily="34" charset="0"/>
            </a:endParaRPr>
          </a:p>
        </p:txBody>
      </p:sp>
      <p:sp>
        <p:nvSpPr>
          <p:cNvPr id="269315" name="Text Box 1">
            <a:extLst>
              <a:ext uri="{FF2B5EF4-FFF2-40B4-BE49-F238E27FC236}">
                <a16:creationId xmlns:a16="http://schemas.microsoft.com/office/drawing/2014/main" id="{69DFE2EE-5E02-4B70-8795-77208BE32EC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A1BD1BB-F744-4FB9-B906-E4E35FC87BB7}" type="slidenum">
              <a:rPr lang="fr-FR" altLang="fr-FR">
                <a:latin typeface="Arial" panose="020B0604020202020204" pitchFamily="34" charset="0"/>
              </a:rPr>
              <a:pPr algn="r" eaLnBrk="1" hangingPunct="1">
                <a:spcBef>
                  <a:spcPct val="0"/>
                </a:spcBef>
                <a:buClrTx/>
                <a:buFontTx/>
                <a:buNone/>
              </a:pPr>
              <a:t>130</a:t>
            </a:fld>
            <a:endParaRPr lang="fr-FR" altLang="fr-FR">
              <a:latin typeface="Arial" panose="020B0604020202020204" pitchFamily="34" charset="0"/>
            </a:endParaRPr>
          </a:p>
        </p:txBody>
      </p:sp>
      <p:sp>
        <p:nvSpPr>
          <p:cNvPr id="269316" name="Rectangle 2">
            <a:extLst>
              <a:ext uri="{FF2B5EF4-FFF2-40B4-BE49-F238E27FC236}">
                <a16:creationId xmlns:a16="http://schemas.microsoft.com/office/drawing/2014/main" id="{C1D960F2-0D33-4964-8FD8-17916CE2AF9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9317" name="Rectangle 3">
            <a:extLst>
              <a:ext uri="{FF2B5EF4-FFF2-40B4-BE49-F238E27FC236}">
                <a16:creationId xmlns:a16="http://schemas.microsoft.com/office/drawing/2014/main" id="{7DFC73E8-E662-4790-91E9-54485F82F27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E18844DA-9A4D-4FC2-8F6E-E53BC7AB2A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6B9869D-F36D-46AA-9D8B-51B0DAC18CCC}" type="slidenum">
              <a:rPr lang="fr-FR" altLang="fr-FR">
                <a:latin typeface="Arial" panose="020B0604020202020204" pitchFamily="34" charset="0"/>
              </a:rPr>
              <a:pPr>
                <a:spcBef>
                  <a:spcPct val="0"/>
                </a:spcBef>
                <a:buClrTx/>
                <a:buFontTx/>
                <a:buNone/>
              </a:pPr>
              <a:t>131</a:t>
            </a:fld>
            <a:endParaRPr lang="fr-FR" altLang="fr-FR">
              <a:latin typeface="Arial" panose="020B0604020202020204" pitchFamily="34" charset="0"/>
            </a:endParaRPr>
          </a:p>
        </p:txBody>
      </p:sp>
      <p:sp>
        <p:nvSpPr>
          <p:cNvPr id="271363" name="Text Box 1">
            <a:extLst>
              <a:ext uri="{FF2B5EF4-FFF2-40B4-BE49-F238E27FC236}">
                <a16:creationId xmlns:a16="http://schemas.microsoft.com/office/drawing/2014/main" id="{127B36BA-9A3B-4FBF-8C7D-7FDE35712F5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09607A-69DA-4A23-8BEB-58C5E364DFB4}" type="slidenum">
              <a:rPr lang="fr-FR" altLang="fr-FR">
                <a:latin typeface="Arial" panose="020B0604020202020204" pitchFamily="34" charset="0"/>
              </a:rPr>
              <a:pPr algn="r" eaLnBrk="1" hangingPunct="1">
                <a:spcBef>
                  <a:spcPct val="0"/>
                </a:spcBef>
                <a:buClrTx/>
                <a:buFontTx/>
                <a:buNone/>
              </a:pPr>
              <a:t>131</a:t>
            </a:fld>
            <a:endParaRPr lang="fr-FR" altLang="fr-FR">
              <a:latin typeface="Arial" panose="020B0604020202020204" pitchFamily="34" charset="0"/>
            </a:endParaRPr>
          </a:p>
        </p:txBody>
      </p:sp>
      <p:sp>
        <p:nvSpPr>
          <p:cNvPr id="271364" name="Rectangle 2">
            <a:extLst>
              <a:ext uri="{FF2B5EF4-FFF2-40B4-BE49-F238E27FC236}">
                <a16:creationId xmlns:a16="http://schemas.microsoft.com/office/drawing/2014/main" id="{B6A9730A-9E8E-4B3D-BB18-FC94B1EFA3BB}"/>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1365" name="Rectangle 3">
            <a:extLst>
              <a:ext uri="{FF2B5EF4-FFF2-40B4-BE49-F238E27FC236}">
                <a16:creationId xmlns:a16="http://schemas.microsoft.com/office/drawing/2014/main" id="{BC6BD39F-8F2B-4AA5-9AEF-709CEB084B3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3005BC08-3BCA-4EF3-88D6-9D719B58ACE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C06FDC4-D34E-4A2D-A9D8-81B89C587E6C}" type="slidenum">
              <a:rPr lang="fr-FR" altLang="fr-FR">
                <a:latin typeface="Arial" panose="020B0604020202020204" pitchFamily="34" charset="0"/>
              </a:rPr>
              <a:pPr>
                <a:spcBef>
                  <a:spcPct val="0"/>
                </a:spcBef>
                <a:buClrTx/>
                <a:buFontTx/>
                <a:buNone/>
              </a:pPr>
              <a:t>132</a:t>
            </a:fld>
            <a:endParaRPr lang="fr-FR" altLang="fr-FR">
              <a:latin typeface="Arial" panose="020B0604020202020204" pitchFamily="34" charset="0"/>
            </a:endParaRPr>
          </a:p>
        </p:txBody>
      </p:sp>
      <p:sp>
        <p:nvSpPr>
          <p:cNvPr id="273411" name="Text Box 1">
            <a:extLst>
              <a:ext uri="{FF2B5EF4-FFF2-40B4-BE49-F238E27FC236}">
                <a16:creationId xmlns:a16="http://schemas.microsoft.com/office/drawing/2014/main" id="{860C6D13-EEBC-44A4-8320-5140591368A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1476CE-9134-48DB-9EC3-875CB9E62ACD}" type="slidenum">
              <a:rPr lang="fr-FR" altLang="fr-FR">
                <a:latin typeface="Arial" panose="020B0604020202020204" pitchFamily="34" charset="0"/>
              </a:rPr>
              <a:pPr algn="r" eaLnBrk="1" hangingPunct="1">
                <a:spcBef>
                  <a:spcPct val="0"/>
                </a:spcBef>
                <a:buClrTx/>
                <a:buFontTx/>
                <a:buNone/>
              </a:pPr>
              <a:t>132</a:t>
            </a:fld>
            <a:endParaRPr lang="fr-FR" altLang="fr-FR">
              <a:latin typeface="Arial" panose="020B0604020202020204" pitchFamily="34" charset="0"/>
            </a:endParaRPr>
          </a:p>
        </p:txBody>
      </p:sp>
      <p:sp>
        <p:nvSpPr>
          <p:cNvPr id="273412" name="Rectangle 2">
            <a:extLst>
              <a:ext uri="{FF2B5EF4-FFF2-40B4-BE49-F238E27FC236}">
                <a16:creationId xmlns:a16="http://schemas.microsoft.com/office/drawing/2014/main" id="{36963D17-18D0-4032-8CEC-C9BD6314D8A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3413" name="Rectangle 3">
            <a:extLst>
              <a:ext uri="{FF2B5EF4-FFF2-40B4-BE49-F238E27FC236}">
                <a16:creationId xmlns:a16="http://schemas.microsoft.com/office/drawing/2014/main" id="{CB0695F8-2040-409F-A51C-58BC1ECEEBF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64531E7B-F6E4-4CFB-8334-37317E4BE0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7CB940B-3730-4B22-B15C-41146E4EFF35}" type="slidenum">
              <a:rPr lang="fr-FR" altLang="fr-FR">
                <a:latin typeface="Arial" panose="020B0604020202020204" pitchFamily="34" charset="0"/>
              </a:rPr>
              <a:pPr>
                <a:spcBef>
                  <a:spcPct val="0"/>
                </a:spcBef>
                <a:buClrTx/>
                <a:buFontTx/>
                <a:buNone/>
              </a:pPr>
              <a:t>133</a:t>
            </a:fld>
            <a:endParaRPr lang="fr-FR" altLang="fr-FR">
              <a:latin typeface="Arial" panose="020B0604020202020204" pitchFamily="34" charset="0"/>
            </a:endParaRPr>
          </a:p>
        </p:txBody>
      </p:sp>
      <p:sp>
        <p:nvSpPr>
          <p:cNvPr id="275459" name="Text Box 1">
            <a:extLst>
              <a:ext uri="{FF2B5EF4-FFF2-40B4-BE49-F238E27FC236}">
                <a16:creationId xmlns:a16="http://schemas.microsoft.com/office/drawing/2014/main" id="{D111EEFF-6876-4D53-9601-4BC38DB11E0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439249A-49B1-47D5-B95D-272690A799F2}" type="slidenum">
              <a:rPr lang="fr-FR" altLang="fr-FR">
                <a:latin typeface="Arial" panose="020B0604020202020204" pitchFamily="34" charset="0"/>
              </a:rPr>
              <a:pPr algn="r" eaLnBrk="1" hangingPunct="1">
                <a:spcBef>
                  <a:spcPct val="0"/>
                </a:spcBef>
                <a:buClrTx/>
                <a:buFontTx/>
                <a:buNone/>
              </a:pPr>
              <a:t>133</a:t>
            </a:fld>
            <a:endParaRPr lang="fr-FR" altLang="fr-FR">
              <a:latin typeface="Arial" panose="020B0604020202020204" pitchFamily="34" charset="0"/>
            </a:endParaRPr>
          </a:p>
        </p:txBody>
      </p:sp>
      <p:sp>
        <p:nvSpPr>
          <p:cNvPr id="275460" name="Rectangle 2">
            <a:extLst>
              <a:ext uri="{FF2B5EF4-FFF2-40B4-BE49-F238E27FC236}">
                <a16:creationId xmlns:a16="http://schemas.microsoft.com/office/drawing/2014/main" id="{7302FB48-A491-4C7C-A464-3C2748EB31EE}"/>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5461" name="Rectangle 3">
            <a:extLst>
              <a:ext uri="{FF2B5EF4-FFF2-40B4-BE49-F238E27FC236}">
                <a16:creationId xmlns:a16="http://schemas.microsoft.com/office/drawing/2014/main" id="{3ADC7703-E5A0-4D88-A093-99EC1F303BC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7A1C6289-EC13-4AC1-A488-485D043C201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562D337-26D8-4075-B211-1DE3FAEFA297}" type="slidenum">
              <a:rPr lang="fr-FR" altLang="fr-FR">
                <a:latin typeface="Arial" panose="020B0604020202020204" pitchFamily="34" charset="0"/>
              </a:rPr>
              <a:pPr>
                <a:spcBef>
                  <a:spcPct val="0"/>
                </a:spcBef>
                <a:buClrTx/>
                <a:buFontTx/>
                <a:buNone/>
              </a:pPr>
              <a:t>134</a:t>
            </a:fld>
            <a:endParaRPr lang="fr-FR" altLang="fr-FR">
              <a:latin typeface="Arial" panose="020B0604020202020204" pitchFamily="34" charset="0"/>
            </a:endParaRPr>
          </a:p>
        </p:txBody>
      </p:sp>
      <p:sp>
        <p:nvSpPr>
          <p:cNvPr id="277507" name="Text Box 1">
            <a:extLst>
              <a:ext uri="{FF2B5EF4-FFF2-40B4-BE49-F238E27FC236}">
                <a16:creationId xmlns:a16="http://schemas.microsoft.com/office/drawing/2014/main" id="{AFF512C8-F32C-4BC2-97B0-D4A8770BC2E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56FE764-FFDB-49BE-A7EF-90FA3CB65B30}" type="slidenum">
              <a:rPr lang="fr-FR" altLang="fr-FR">
                <a:latin typeface="Arial" panose="020B0604020202020204" pitchFamily="34" charset="0"/>
              </a:rPr>
              <a:pPr algn="r" eaLnBrk="1" hangingPunct="1">
                <a:spcBef>
                  <a:spcPct val="0"/>
                </a:spcBef>
                <a:buClrTx/>
                <a:buFontTx/>
                <a:buNone/>
              </a:pPr>
              <a:t>134</a:t>
            </a:fld>
            <a:endParaRPr lang="fr-FR" altLang="fr-FR">
              <a:latin typeface="Arial" panose="020B0604020202020204" pitchFamily="34" charset="0"/>
            </a:endParaRPr>
          </a:p>
        </p:txBody>
      </p:sp>
      <p:sp>
        <p:nvSpPr>
          <p:cNvPr id="277508" name="Rectangle 2">
            <a:extLst>
              <a:ext uri="{FF2B5EF4-FFF2-40B4-BE49-F238E27FC236}">
                <a16:creationId xmlns:a16="http://schemas.microsoft.com/office/drawing/2014/main" id="{F9230B8C-5124-40CB-8BBF-EB3FFF02F61C}"/>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09" name="Rectangle 3">
            <a:extLst>
              <a:ext uri="{FF2B5EF4-FFF2-40B4-BE49-F238E27FC236}">
                <a16:creationId xmlns:a16="http://schemas.microsoft.com/office/drawing/2014/main" id="{FA877E67-2E5E-4796-A78C-2C71A82BB8C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C95EF8F3-BFBA-4DD6-ADC2-D231DCFF9D0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6DADF5-0912-44E0-BB07-0064FFAAEDA8}" type="slidenum">
              <a:rPr lang="fr-FR" altLang="fr-FR">
                <a:latin typeface="Arial" panose="020B0604020202020204" pitchFamily="34" charset="0"/>
              </a:rPr>
              <a:pPr>
                <a:spcBef>
                  <a:spcPct val="0"/>
                </a:spcBef>
                <a:buClrTx/>
                <a:buFontTx/>
                <a:buNone/>
              </a:pPr>
              <a:t>135</a:t>
            </a:fld>
            <a:endParaRPr lang="fr-FR" altLang="fr-FR">
              <a:latin typeface="Arial" panose="020B0604020202020204" pitchFamily="34" charset="0"/>
            </a:endParaRPr>
          </a:p>
        </p:txBody>
      </p:sp>
      <p:sp>
        <p:nvSpPr>
          <p:cNvPr id="281603" name="Text Box 1">
            <a:extLst>
              <a:ext uri="{FF2B5EF4-FFF2-40B4-BE49-F238E27FC236}">
                <a16:creationId xmlns:a16="http://schemas.microsoft.com/office/drawing/2014/main" id="{F80A40CF-4CC9-421C-922E-5EA66FD01B1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0C0CDC8-FF81-433F-B991-955F89AD9F14}" type="slidenum">
              <a:rPr lang="fr-FR" altLang="fr-FR">
                <a:latin typeface="Arial" panose="020B0604020202020204" pitchFamily="34" charset="0"/>
              </a:rPr>
              <a:pPr algn="r" eaLnBrk="1" hangingPunct="1">
                <a:spcBef>
                  <a:spcPct val="0"/>
                </a:spcBef>
                <a:buClrTx/>
                <a:buFontTx/>
                <a:buNone/>
              </a:pPr>
              <a:t>135</a:t>
            </a:fld>
            <a:endParaRPr lang="fr-FR" altLang="fr-FR">
              <a:latin typeface="Arial" panose="020B0604020202020204" pitchFamily="34" charset="0"/>
            </a:endParaRPr>
          </a:p>
        </p:txBody>
      </p:sp>
      <p:sp>
        <p:nvSpPr>
          <p:cNvPr id="281604" name="Rectangle 2">
            <a:extLst>
              <a:ext uri="{FF2B5EF4-FFF2-40B4-BE49-F238E27FC236}">
                <a16:creationId xmlns:a16="http://schemas.microsoft.com/office/drawing/2014/main" id="{7803CF84-297B-4312-AF49-4F898AC18DD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1605" name="Rectangle 3">
            <a:extLst>
              <a:ext uri="{FF2B5EF4-FFF2-40B4-BE49-F238E27FC236}">
                <a16:creationId xmlns:a16="http://schemas.microsoft.com/office/drawing/2014/main" id="{04BDD576-37AB-4730-B9B0-08A1A301E0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65277A8-8D16-406C-A1D6-645DCE1939F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522E4F-2FC5-4A45-AF96-5629A864AD23}" type="slidenum">
              <a:rPr lang="fr-FR" altLang="fr-FR">
                <a:latin typeface="Arial" panose="020B0604020202020204" pitchFamily="34" charset="0"/>
              </a:rPr>
              <a:pPr>
                <a:spcBef>
                  <a:spcPct val="0"/>
                </a:spcBef>
                <a:buClrTx/>
                <a:buFontTx/>
                <a:buNone/>
              </a:pPr>
              <a:t>14</a:t>
            </a:fld>
            <a:endParaRPr lang="fr-FR" altLang="fr-FR">
              <a:latin typeface="Arial" panose="020B0604020202020204" pitchFamily="34" charset="0"/>
            </a:endParaRPr>
          </a:p>
        </p:txBody>
      </p:sp>
      <p:sp>
        <p:nvSpPr>
          <p:cNvPr id="30723" name="Text Box 1">
            <a:extLst>
              <a:ext uri="{FF2B5EF4-FFF2-40B4-BE49-F238E27FC236}">
                <a16:creationId xmlns:a16="http://schemas.microsoft.com/office/drawing/2014/main" id="{CC311739-E2F9-4C7D-9C8E-0560B3C460C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A47916-1131-4E56-BB36-86C35EE38242}" type="slidenum">
              <a:rPr lang="fr-FR" altLang="fr-FR">
                <a:latin typeface="Arial" panose="020B0604020202020204" pitchFamily="34" charset="0"/>
              </a:rPr>
              <a:pPr algn="r" eaLnBrk="1" hangingPunct="1">
                <a:spcBef>
                  <a:spcPct val="0"/>
                </a:spcBef>
                <a:buClrTx/>
                <a:buFontTx/>
                <a:buNone/>
              </a:pPr>
              <a:t>14</a:t>
            </a:fld>
            <a:endParaRPr lang="fr-FR" altLang="fr-FR">
              <a:latin typeface="Arial" panose="020B0604020202020204" pitchFamily="34" charset="0"/>
            </a:endParaRPr>
          </a:p>
        </p:txBody>
      </p:sp>
      <p:sp>
        <p:nvSpPr>
          <p:cNvPr id="30724" name="Rectangle 2">
            <a:extLst>
              <a:ext uri="{FF2B5EF4-FFF2-40B4-BE49-F238E27FC236}">
                <a16:creationId xmlns:a16="http://schemas.microsoft.com/office/drawing/2014/main" id="{156E0210-58C0-428E-9B02-0704FE764BFB}"/>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Rectangle 3">
            <a:extLst>
              <a:ext uri="{FF2B5EF4-FFF2-40B4-BE49-F238E27FC236}">
                <a16:creationId xmlns:a16="http://schemas.microsoft.com/office/drawing/2014/main" id="{3495F4A5-561E-4CDC-A31C-9066EE00CE7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97766FA-9113-42D6-B9ED-9042B3A424C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E2F7E82-F522-45EC-B2A6-CA8D073BC257}" type="slidenum">
              <a:rPr lang="fr-FR" altLang="fr-FR">
                <a:latin typeface="Arial" panose="020B0604020202020204" pitchFamily="34" charset="0"/>
              </a:rPr>
              <a:pPr>
                <a:spcBef>
                  <a:spcPct val="0"/>
                </a:spcBef>
                <a:buClrTx/>
                <a:buFontTx/>
                <a:buNone/>
              </a:pPr>
              <a:t>15</a:t>
            </a:fld>
            <a:endParaRPr lang="fr-FR" altLang="fr-FR">
              <a:latin typeface="Arial" panose="020B0604020202020204" pitchFamily="34" charset="0"/>
            </a:endParaRPr>
          </a:p>
        </p:txBody>
      </p:sp>
      <p:sp>
        <p:nvSpPr>
          <p:cNvPr id="32771" name="Text Box 1">
            <a:extLst>
              <a:ext uri="{FF2B5EF4-FFF2-40B4-BE49-F238E27FC236}">
                <a16:creationId xmlns:a16="http://schemas.microsoft.com/office/drawing/2014/main" id="{505B8740-6BBE-4523-A56A-B5585E3E652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3A7944D-D5FC-44B8-BF03-F6D6591BB45E}" type="slidenum">
              <a:rPr lang="fr-FR" altLang="fr-FR">
                <a:latin typeface="Arial" panose="020B0604020202020204" pitchFamily="34" charset="0"/>
              </a:rPr>
              <a:pPr algn="r" eaLnBrk="1" hangingPunct="1">
                <a:spcBef>
                  <a:spcPct val="0"/>
                </a:spcBef>
                <a:buClrTx/>
                <a:buFontTx/>
                <a:buNone/>
              </a:pPr>
              <a:t>15</a:t>
            </a:fld>
            <a:endParaRPr lang="fr-FR" altLang="fr-FR">
              <a:latin typeface="Arial" panose="020B0604020202020204" pitchFamily="34" charset="0"/>
            </a:endParaRPr>
          </a:p>
        </p:txBody>
      </p:sp>
      <p:sp>
        <p:nvSpPr>
          <p:cNvPr id="32772" name="Rectangle 2">
            <a:extLst>
              <a:ext uri="{FF2B5EF4-FFF2-40B4-BE49-F238E27FC236}">
                <a16:creationId xmlns:a16="http://schemas.microsoft.com/office/drawing/2014/main" id="{2F946760-8D1E-4155-8E37-20890A48A08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Rectangle 3">
            <a:extLst>
              <a:ext uri="{FF2B5EF4-FFF2-40B4-BE49-F238E27FC236}">
                <a16:creationId xmlns:a16="http://schemas.microsoft.com/office/drawing/2014/main" id="{EE1A8646-9BDA-40D5-A259-55B1AA91506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D6083A3-6BB1-4914-8ED3-785CA9409D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390B029-926C-4A0E-88C9-78748AC6253A}" type="slidenum">
              <a:rPr lang="fr-FR" altLang="fr-FR">
                <a:latin typeface="Arial" panose="020B0604020202020204" pitchFamily="34" charset="0"/>
              </a:rPr>
              <a:pPr>
                <a:spcBef>
                  <a:spcPct val="0"/>
                </a:spcBef>
                <a:buClrTx/>
                <a:buFontTx/>
                <a:buNone/>
              </a:pPr>
              <a:t>16</a:t>
            </a:fld>
            <a:endParaRPr lang="fr-FR" altLang="fr-FR">
              <a:latin typeface="Arial" panose="020B0604020202020204" pitchFamily="34" charset="0"/>
            </a:endParaRPr>
          </a:p>
        </p:txBody>
      </p:sp>
      <p:sp>
        <p:nvSpPr>
          <p:cNvPr id="34819" name="Text Box 1">
            <a:extLst>
              <a:ext uri="{FF2B5EF4-FFF2-40B4-BE49-F238E27FC236}">
                <a16:creationId xmlns:a16="http://schemas.microsoft.com/office/drawing/2014/main" id="{99E7CF6D-B05F-4929-88BA-4D955F09362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ACB94A0-11AF-4660-8747-D36D9837A699}" type="slidenum">
              <a:rPr lang="fr-FR" altLang="fr-FR">
                <a:latin typeface="Arial" panose="020B0604020202020204" pitchFamily="34" charset="0"/>
              </a:rPr>
              <a:pPr algn="r" eaLnBrk="1" hangingPunct="1">
                <a:spcBef>
                  <a:spcPct val="0"/>
                </a:spcBef>
                <a:buClrTx/>
                <a:buFontTx/>
                <a:buNone/>
              </a:pPr>
              <a:t>16</a:t>
            </a:fld>
            <a:endParaRPr lang="fr-FR" altLang="fr-FR">
              <a:latin typeface="Arial" panose="020B0604020202020204" pitchFamily="34" charset="0"/>
            </a:endParaRPr>
          </a:p>
        </p:txBody>
      </p:sp>
      <p:sp>
        <p:nvSpPr>
          <p:cNvPr id="34820" name="Rectangle 2">
            <a:extLst>
              <a:ext uri="{FF2B5EF4-FFF2-40B4-BE49-F238E27FC236}">
                <a16:creationId xmlns:a16="http://schemas.microsoft.com/office/drawing/2014/main" id="{9DBCA350-8FD6-436B-8B29-D8418EECB91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Rectangle 3">
            <a:extLst>
              <a:ext uri="{FF2B5EF4-FFF2-40B4-BE49-F238E27FC236}">
                <a16:creationId xmlns:a16="http://schemas.microsoft.com/office/drawing/2014/main" id="{70551DFC-8759-49CA-B11A-C3769B68C75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70FFD57-C694-43CB-B0DE-B389061D01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E897D3-ED3F-42FB-B810-BA93F8E3A8FC}" type="slidenum">
              <a:rPr lang="fr-FR" altLang="fr-FR">
                <a:latin typeface="Arial" panose="020B0604020202020204" pitchFamily="34" charset="0"/>
              </a:rPr>
              <a:pPr>
                <a:spcBef>
                  <a:spcPct val="0"/>
                </a:spcBef>
                <a:buClrTx/>
                <a:buFontTx/>
                <a:buNone/>
              </a:pPr>
              <a:t>17</a:t>
            </a:fld>
            <a:endParaRPr lang="fr-FR" altLang="fr-FR">
              <a:latin typeface="Arial" panose="020B0604020202020204" pitchFamily="34" charset="0"/>
            </a:endParaRPr>
          </a:p>
        </p:txBody>
      </p:sp>
      <p:sp>
        <p:nvSpPr>
          <p:cNvPr id="36867" name="Text Box 1">
            <a:extLst>
              <a:ext uri="{FF2B5EF4-FFF2-40B4-BE49-F238E27FC236}">
                <a16:creationId xmlns:a16="http://schemas.microsoft.com/office/drawing/2014/main" id="{EB9005D1-232A-4EF4-B782-7EC9735BD4E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C5223B-6769-451C-8BA3-FC5C8A1C6E92}" type="slidenum">
              <a:rPr lang="fr-FR" altLang="fr-FR">
                <a:latin typeface="Arial" panose="020B0604020202020204" pitchFamily="34" charset="0"/>
              </a:rPr>
              <a:pPr algn="r" eaLnBrk="1" hangingPunct="1">
                <a:spcBef>
                  <a:spcPct val="0"/>
                </a:spcBef>
                <a:buClrTx/>
                <a:buFontTx/>
                <a:buNone/>
              </a:pPr>
              <a:t>17</a:t>
            </a:fld>
            <a:endParaRPr lang="fr-FR" altLang="fr-FR">
              <a:latin typeface="Arial" panose="020B0604020202020204" pitchFamily="34" charset="0"/>
            </a:endParaRPr>
          </a:p>
        </p:txBody>
      </p:sp>
      <p:sp>
        <p:nvSpPr>
          <p:cNvPr id="36868" name="Rectangle 2">
            <a:extLst>
              <a:ext uri="{FF2B5EF4-FFF2-40B4-BE49-F238E27FC236}">
                <a16:creationId xmlns:a16="http://schemas.microsoft.com/office/drawing/2014/main" id="{55D305F6-0FEE-47E5-9A3B-AA8194CAA50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3">
            <a:extLst>
              <a:ext uri="{FF2B5EF4-FFF2-40B4-BE49-F238E27FC236}">
                <a16:creationId xmlns:a16="http://schemas.microsoft.com/office/drawing/2014/main" id="{79780455-7320-4580-B670-63C2065ABEE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CFA0997-96A6-4E06-9187-844560AC6F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F92E295-B924-4A1D-9E0B-88C9C6B1B1EF}" type="slidenum">
              <a:rPr lang="fr-FR" altLang="fr-FR">
                <a:latin typeface="Arial" panose="020B0604020202020204" pitchFamily="34" charset="0"/>
              </a:rPr>
              <a:pPr>
                <a:spcBef>
                  <a:spcPct val="0"/>
                </a:spcBef>
                <a:buClrTx/>
                <a:buFontTx/>
                <a:buNone/>
              </a:pPr>
              <a:t>18</a:t>
            </a:fld>
            <a:endParaRPr lang="fr-FR" altLang="fr-FR">
              <a:latin typeface="Arial" panose="020B0604020202020204" pitchFamily="34" charset="0"/>
            </a:endParaRPr>
          </a:p>
        </p:txBody>
      </p:sp>
      <p:sp>
        <p:nvSpPr>
          <p:cNvPr id="38915" name="Text Box 1">
            <a:extLst>
              <a:ext uri="{FF2B5EF4-FFF2-40B4-BE49-F238E27FC236}">
                <a16:creationId xmlns:a16="http://schemas.microsoft.com/office/drawing/2014/main" id="{7CDA8A2A-8A78-47B2-8E66-8D9C2B72AA1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2A1862-8D88-4FF5-8BFD-994A7AB8882D}" type="slidenum">
              <a:rPr lang="fr-FR" altLang="fr-FR">
                <a:latin typeface="Arial" panose="020B0604020202020204" pitchFamily="34" charset="0"/>
              </a:rPr>
              <a:pPr algn="r" eaLnBrk="1" hangingPunct="1">
                <a:spcBef>
                  <a:spcPct val="0"/>
                </a:spcBef>
                <a:buClrTx/>
                <a:buFontTx/>
                <a:buNone/>
              </a:pPr>
              <a:t>18</a:t>
            </a:fld>
            <a:endParaRPr lang="fr-FR" altLang="fr-FR">
              <a:latin typeface="Arial" panose="020B0604020202020204" pitchFamily="34" charset="0"/>
            </a:endParaRPr>
          </a:p>
        </p:txBody>
      </p:sp>
      <p:sp>
        <p:nvSpPr>
          <p:cNvPr id="38916" name="Rectangle 2">
            <a:extLst>
              <a:ext uri="{FF2B5EF4-FFF2-40B4-BE49-F238E27FC236}">
                <a16:creationId xmlns:a16="http://schemas.microsoft.com/office/drawing/2014/main" id="{D4F1A6E6-7773-4754-B079-6494B8D1CD9D}"/>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a:extLst>
              <a:ext uri="{FF2B5EF4-FFF2-40B4-BE49-F238E27FC236}">
                <a16:creationId xmlns:a16="http://schemas.microsoft.com/office/drawing/2014/main" id="{AF92D7AD-91B2-42CE-827E-1F5C464D506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EEA4A98-FA9A-4153-9536-776BF553C1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2BD9942-8BCF-4691-8387-6BAE4A830050}" type="slidenum">
              <a:rPr lang="fr-FR" altLang="fr-FR">
                <a:latin typeface="Arial" panose="020B0604020202020204" pitchFamily="34" charset="0"/>
              </a:rPr>
              <a:pPr>
                <a:spcBef>
                  <a:spcPct val="0"/>
                </a:spcBef>
                <a:buClrTx/>
                <a:buFontTx/>
                <a:buNone/>
              </a:pPr>
              <a:t>19</a:t>
            </a:fld>
            <a:endParaRPr lang="fr-FR" altLang="fr-FR">
              <a:latin typeface="Arial" panose="020B0604020202020204" pitchFamily="34" charset="0"/>
            </a:endParaRPr>
          </a:p>
        </p:txBody>
      </p:sp>
      <p:sp>
        <p:nvSpPr>
          <p:cNvPr id="40963" name="Text Box 1">
            <a:extLst>
              <a:ext uri="{FF2B5EF4-FFF2-40B4-BE49-F238E27FC236}">
                <a16:creationId xmlns:a16="http://schemas.microsoft.com/office/drawing/2014/main" id="{CDD9B796-22FE-408E-9438-141BF021F5F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C1627D-F7E0-4A13-9A4C-C6A54AA2EF31}" type="slidenum">
              <a:rPr lang="fr-FR" altLang="fr-FR">
                <a:latin typeface="Arial" panose="020B0604020202020204" pitchFamily="34" charset="0"/>
              </a:rPr>
              <a:pPr algn="r" eaLnBrk="1" hangingPunct="1">
                <a:spcBef>
                  <a:spcPct val="0"/>
                </a:spcBef>
                <a:buClrTx/>
                <a:buFontTx/>
                <a:buNone/>
              </a:pPr>
              <a:t>19</a:t>
            </a:fld>
            <a:endParaRPr lang="fr-FR" altLang="fr-FR">
              <a:latin typeface="Arial" panose="020B0604020202020204" pitchFamily="34" charset="0"/>
            </a:endParaRPr>
          </a:p>
        </p:txBody>
      </p:sp>
      <p:sp>
        <p:nvSpPr>
          <p:cNvPr id="40964" name="Rectangle 2">
            <a:extLst>
              <a:ext uri="{FF2B5EF4-FFF2-40B4-BE49-F238E27FC236}">
                <a16:creationId xmlns:a16="http://schemas.microsoft.com/office/drawing/2014/main" id="{5F92F241-316C-40BD-84CF-CEBB9075194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a:extLst>
              <a:ext uri="{FF2B5EF4-FFF2-40B4-BE49-F238E27FC236}">
                <a16:creationId xmlns:a16="http://schemas.microsoft.com/office/drawing/2014/main" id="{E12FE77F-8838-440B-A48F-2CE35AFECF9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A4F9EA3-09C1-4BAF-B0BD-3ADF4253E01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D874C4-8A51-4B0F-8F90-183740053E38}" type="slidenum">
              <a:rPr lang="fr-FR" altLang="fr-FR">
                <a:latin typeface="Arial" panose="020B0604020202020204" pitchFamily="34" charset="0"/>
              </a:rPr>
              <a:pPr>
                <a:spcBef>
                  <a:spcPct val="0"/>
                </a:spcBef>
                <a:buClrTx/>
                <a:buFontTx/>
                <a:buNone/>
              </a:pPr>
              <a:t>2</a:t>
            </a:fld>
            <a:endParaRPr lang="fr-FR" altLang="fr-FR">
              <a:latin typeface="Arial" panose="020B0604020202020204" pitchFamily="34" charset="0"/>
            </a:endParaRPr>
          </a:p>
        </p:txBody>
      </p:sp>
      <p:sp>
        <p:nvSpPr>
          <p:cNvPr id="6147" name="Text Box 1">
            <a:extLst>
              <a:ext uri="{FF2B5EF4-FFF2-40B4-BE49-F238E27FC236}">
                <a16:creationId xmlns:a16="http://schemas.microsoft.com/office/drawing/2014/main" id="{AF9DACE9-960C-44D1-8547-EE620AB2FF9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B1A3BF6-ABFB-47C2-949D-15D0BBA6C23E}" type="slidenum">
              <a:rPr lang="fr-FR" altLang="fr-FR">
                <a:latin typeface="Arial" panose="020B0604020202020204" pitchFamily="34" charset="0"/>
              </a:rPr>
              <a:pPr algn="r" eaLnBrk="1" hangingPunct="1">
                <a:spcBef>
                  <a:spcPct val="0"/>
                </a:spcBef>
                <a:buClrTx/>
                <a:buFontTx/>
                <a:buNone/>
              </a:pPr>
              <a:t>2</a:t>
            </a:fld>
            <a:endParaRPr lang="fr-FR" altLang="fr-FR">
              <a:latin typeface="Arial" panose="020B0604020202020204" pitchFamily="34" charset="0"/>
            </a:endParaRPr>
          </a:p>
        </p:txBody>
      </p:sp>
      <p:sp>
        <p:nvSpPr>
          <p:cNvPr id="6148" name="Rectangle 2">
            <a:extLst>
              <a:ext uri="{FF2B5EF4-FFF2-40B4-BE49-F238E27FC236}">
                <a16:creationId xmlns:a16="http://schemas.microsoft.com/office/drawing/2014/main" id="{2C2D7884-CF3C-4106-A53D-4E17C2A8F2A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a:extLst>
              <a:ext uri="{FF2B5EF4-FFF2-40B4-BE49-F238E27FC236}">
                <a16:creationId xmlns:a16="http://schemas.microsoft.com/office/drawing/2014/main" id="{3CA67841-F8FC-4E52-A46E-03A96F2CD73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F89202F-C1CC-4381-9D63-5A15B5C1CEC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84BCDE9-AFB3-4193-AC1D-F464903916DA}" type="slidenum">
              <a:rPr lang="fr-FR" altLang="fr-FR">
                <a:latin typeface="Arial" panose="020B0604020202020204" pitchFamily="34" charset="0"/>
              </a:rPr>
              <a:pPr>
                <a:spcBef>
                  <a:spcPct val="0"/>
                </a:spcBef>
                <a:buClrTx/>
                <a:buFontTx/>
                <a:buNone/>
              </a:pPr>
              <a:t>20</a:t>
            </a:fld>
            <a:endParaRPr lang="fr-FR" altLang="fr-FR">
              <a:latin typeface="Arial" panose="020B0604020202020204" pitchFamily="34" charset="0"/>
            </a:endParaRPr>
          </a:p>
        </p:txBody>
      </p:sp>
      <p:sp>
        <p:nvSpPr>
          <p:cNvPr id="43011" name="Text Box 1">
            <a:extLst>
              <a:ext uri="{FF2B5EF4-FFF2-40B4-BE49-F238E27FC236}">
                <a16:creationId xmlns:a16="http://schemas.microsoft.com/office/drawing/2014/main" id="{ED9EB076-BB1E-4FBB-BB2F-6184ED0E693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5F826D5-E341-4B85-8BE7-85C9B9AFFDE5}" type="slidenum">
              <a:rPr lang="fr-FR" altLang="fr-FR">
                <a:latin typeface="Arial" panose="020B0604020202020204" pitchFamily="34" charset="0"/>
              </a:rPr>
              <a:pPr algn="r" eaLnBrk="1" hangingPunct="1">
                <a:spcBef>
                  <a:spcPct val="0"/>
                </a:spcBef>
                <a:buClrTx/>
                <a:buFontTx/>
                <a:buNone/>
              </a:pPr>
              <a:t>20</a:t>
            </a:fld>
            <a:endParaRPr lang="fr-FR" altLang="fr-FR">
              <a:latin typeface="Arial" panose="020B0604020202020204" pitchFamily="34" charset="0"/>
            </a:endParaRPr>
          </a:p>
        </p:txBody>
      </p:sp>
      <p:sp>
        <p:nvSpPr>
          <p:cNvPr id="43012" name="Rectangle 2">
            <a:extLst>
              <a:ext uri="{FF2B5EF4-FFF2-40B4-BE49-F238E27FC236}">
                <a16:creationId xmlns:a16="http://schemas.microsoft.com/office/drawing/2014/main" id="{7B7E19D1-1FBF-4BD9-AD58-DE4368114E3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Rectangle 3">
            <a:extLst>
              <a:ext uri="{FF2B5EF4-FFF2-40B4-BE49-F238E27FC236}">
                <a16:creationId xmlns:a16="http://schemas.microsoft.com/office/drawing/2014/main" id="{B8F534DC-114D-4D6C-8182-44BC46A8C4F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1A2C644-A562-4103-B4A8-92A70A2CC20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C749ECA-7C23-4477-A261-2EC1B49A9995}" type="slidenum">
              <a:rPr lang="fr-FR" altLang="fr-FR">
                <a:latin typeface="Arial" panose="020B0604020202020204" pitchFamily="34" charset="0"/>
              </a:rPr>
              <a:pPr>
                <a:spcBef>
                  <a:spcPct val="0"/>
                </a:spcBef>
                <a:buClrTx/>
                <a:buFontTx/>
                <a:buNone/>
              </a:pPr>
              <a:t>21</a:t>
            </a:fld>
            <a:endParaRPr lang="fr-FR" altLang="fr-FR">
              <a:latin typeface="Arial" panose="020B0604020202020204" pitchFamily="34" charset="0"/>
            </a:endParaRPr>
          </a:p>
        </p:txBody>
      </p:sp>
      <p:sp>
        <p:nvSpPr>
          <p:cNvPr id="45059" name="Text Box 1">
            <a:extLst>
              <a:ext uri="{FF2B5EF4-FFF2-40B4-BE49-F238E27FC236}">
                <a16:creationId xmlns:a16="http://schemas.microsoft.com/office/drawing/2014/main" id="{6B2A73AD-FB19-4E04-8AF0-F5B9BF1C4C2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8B1CCF1-4DF7-4997-BDF6-470CD4753CB5}" type="slidenum">
              <a:rPr lang="fr-FR" altLang="fr-FR">
                <a:latin typeface="Arial" panose="020B0604020202020204" pitchFamily="34" charset="0"/>
              </a:rPr>
              <a:pPr algn="r" eaLnBrk="1" hangingPunct="1">
                <a:spcBef>
                  <a:spcPct val="0"/>
                </a:spcBef>
                <a:buClrTx/>
                <a:buFontTx/>
                <a:buNone/>
              </a:pPr>
              <a:t>21</a:t>
            </a:fld>
            <a:endParaRPr lang="fr-FR" altLang="fr-FR">
              <a:latin typeface="Arial" panose="020B0604020202020204" pitchFamily="34" charset="0"/>
            </a:endParaRPr>
          </a:p>
        </p:txBody>
      </p:sp>
      <p:sp>
        <p:nvSpPr>
          <p:cNvPr id="45060" name="Rectangle 2">
            <a:extLst>
              <a:ext uri="{FF2B5EF4-FFF2-40B4-BE49-F238E27FC236}">
                <a16:creationId xmlns:a16="http://schemas.microsoft.com/office/drawing/2014/main" id="{F48BC55A-9E94-4C0C-A4B9-FFECEC8E602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Rectangle 3">
            <a:extLst>
              <a:ext uri="{FF2B5EF4-FFF2-40B4-BE49-F238E27FC236}">
                <a16:creationId xmlns:a16="http://schemas.microsoft.com/office/drawing/2014/main" id="{ADA492E5-49E6-40F8-AE9E-CECF638BBCC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0C89A0F-4EF5-470D-9330-781E2C30713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A13E9F1-B74D-471E-93E1-3EA989AB8087}" type="slidenum">
              <a:rPr lang="fr-FR" altLang="fr-FR">
                <a:latin typeface="Arial" panose="020B0604020202020204" pitchFamily="34" charset="0"/>
              </a:rPr>
              <a:pPr>
                <a:spcBef>
                  <a:spcPct val="0"/>
                </a:spcBef>
                <a:buClrTx/>
                <a:buFontTx/>
                <a:buNone/>
              </a:pPr>
              <a:t>22</a:t>
            </a:fld>
            <a:endParaRPr lang="fr-FR" altLang="fr-FR">
              <a:latin typeface="Arial" panose="020B0604020202020204" pitchFamily="34" charset="0"/>
            </a:endParaRPr>
          </a:p>
        </p:txBody>
      </p:sp>
      <p:sp>
        <p:nvSpPr>
          <p:cNvPr id="47107" name="Text Box 1">
            <a:extLst>
              <a:ext uri="{FF2B5EF4-FFF2-40B4-BE49-F238E27FC236}">
                <a16:creationId xmlns:a16="http://schemas.microsoft.com/office/drawing/2014/main" id="{F2152479-DD55-46D5-94FF-5AE63C8119F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E37E50-E97D-4AF1-9530-09E46A5A9457}" type="slidenum">
              <a:rPr lang="fr-FR" altLang="fr-FR">
                <a:latin typeface="Arial" panose="020B0604020202020204" pitchFamily="34" charset="0"/>
              </a:rPr>
              <a:pPr algn="r" eaLnBrk="1" hangingPunct="1">
                <a:spcBef>
                  <a:spcPct val="0"/>
                </a:spcBef>
                <a:buClrTx/>
                <a:buFontTx/>
                <a:buNone/>
              </a:pPr>
              <a:t>22</a:t>
            </a:fld>
            <a:endParaRPr lang="fr-FR" altLang="fr-FR">
              <a:latin typeface="Arial" panose="020B0604020202020204" pitchFamily="34" charset="0"/>
            </a:endParaRPr>
          </a:p>
        </p:txBody>
      </p:sp>
      <p:sp>
        <p:nvSpPr>
          <p:cNvPr id="47108" name="Rectangle 2">
            <a:extLst>
              <a:ext uri="{FF2B5EF4-FFF2-40B4-BE49-F238E27FC236}">
                <a16:creationId xmlns:a16="http://schemas.microsoft.com/office/drawing/2014/main" id="{C474AE42-20F3-437D-A12A-B0BFDF4935B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9" name="Rectangle 3">
            <a:extLst>
              <a:ext uri="{FF2B5EF4-FFF2-40B4-BE49-F238E27FC236}">
                <a16:creationId xmlns:a16="http://schemas.microsoft.com/office/drawing/2014/main" id="{F42F980A-4295-430A-8F0F-E54570AD77F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127C398-2819-478D-BB60-740809DDC2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162145F-C71D-4ADA-AFF5-865071DEC65C}" type="slidenum">
              <a:rPr lang="fr-FR" altLang="fr-FR">
                <a:latin typeface="Arial" panose="020B0604020202020204" pitchFamily="34" charset="0"/>
              </a:rPr>
              <a:pPr>
                <a:spcBef>
                  <a:spcPct val="0"/>
                </a:spcBef>
                <a:buClrTx/>
                <a:buFontTx/>
                <a:buNone/>
              </a:pPr>
              <a:t>23</a:t>
            </a:fld>
            <a:endParaRPr lang="fr-FR" altLang="fr-FR">
              <a:latin typeface="Arial" panose="020B0604020202020204" pitchFamily="34" charset="0"/>
            </a:endParaRPr>
          </a:p>
        </p:txBody>
      </p:sp>
      <p:sp>
        <p:nvSpPr>
          <p:cNvPr id="49155" name="Text Box 1">
            <a:extLst>
              <a:ext uri="{FF2B5EF4-FFF2-40B4-BE49-F238E27FC236}">
                <a16:creationId xmlns:a16="http://schemas.microsoft.com/office/drawing/2014/main" id="{CD1F5E7F-E591-4A9C-A49E-C34B2C1E1B2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1ADFCB5-FD5F-4E10-A497-F65999351EC3}" type="slidenum">
              <a:rPr lang="fr-FR" altLang="fr-FR">
                <a:latin typeface="Arial" panose="020B0604020202020204" pitchFamily="34" charset="0"/>
              </a:rPr>
              <a:pPr algn="r" eaLnBrk="1" hangingPunct="1">
                <a:spcBef>
                  <a:spcPct val="0"/>
                </a:spcBef>
                <a:buClrTx/>
                <a:buFontTx/>
                <a:buNone/>
              </a:pPr>
              <a:t>23</a:t>
            </a:fld>
            <a:endParaRPr lang="fr-FR" altLang="fr-FR">
              <a:latin typeface="Arial" panose="020B0604020202020204" pitchFamily="34" charset="0"/>
            </a:endParaRPr>
          </a:p>
        </p:txBody>
      </p:sp>
      <p:sp>
        <p:nvSpPr>
          <p:cNvPr id="49156" name="Rectangle 2">
            <a:extLst>
              <a:ext uri="{FF2B5EF4-FFF2-40B4-BE49-F238E27FC236}">
                <a16:creationId xmlns:a16="http://schemas.microsoft.com/office/drawing/2014/main" id="{CEB757A6-226A-4B77-8B3A-1A03122F1F9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Rectangle 3">
            <a:extLst>
              <a:ext uri="{FF2B5EF4-FFF2-40B4-BE49-F238E27FC236}">
                <a16:creationId xmlns:a16="http://schemas.microsoft.com/office/drawing/2014/main" id="{4977DFEF-327C-44E0-AB46-5E3F013F7AB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0BDBA39-3DF5-4AD4-8036-DA7B44F67B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D1764AD-AC51-4ACB-9574-A7974D4FBECE}" type="slidenum">
              <a:rPr lang="fr-FR" altLang="fr-FR">
                <a:latin typeface="Arial" panose="020B0604020202020204" pitchFamily="34" charset="0"/>
              </a:rPr>
              <a:pPr>
                <a:spcBef>
                  <a:spcPct val="0"/>
                </a:spcBef>
                <a:buClrTx/>
                <a:buFontTx/>
                <a:buNone/>
              </a:pPr>
              <a:t>24</a:t>
            </a:fld>
            <a:endParaRPr lang="fr-FR" altLang="fr-FR">
              <a:latin typeface="Arial" panose="020B0604020202020204" pitchFamily="34" charset="0"/>
            </a:endParaRPr>
          </a:p>
        </p:txBody>
      </p:sp>
      <p:sp>
        <p:nvSpPr>
          <p:cNvPr id="51203" name="Text Box 1">
            <a:extLst>
              <a:ext uri="{FF2B5EF4-FFF2-40B4-BE49-F238E27FC236}">
                <a16:creationId xmlns:a16="http://schemas.microsoft.com/office/drawing/2014/main" id="{8A358B68-EF40-4165-85DC-DE1B822CEB9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ED760BF-BACE-4617-87B6-031FA7386BD3}" type="slidenum">
              <a:rPr lang="fr-FR" altLang="fr-FR">
                <a:latin typeface="Arial" panose="020B0604020202020204" pitchFamily="34" charset="0"/>
              </a:rPr>
              <a:pPr algn="r" eaLnBrk="1" hangingPunct="1">
                <a:spcBef>
                  <a:spcPct val="0"/>
                </a:spcBef>
                <a:buClrTx/>
                <a:buFontTx/>
                <a:buNone/>
              </a:pPr>
              <a:t>24</a:t>
            </a:fld>
            <a:endParaRPr lang="fr-FR" altLang="fr-FR">
              <a:latin typeface="Arial" panose="020B0604020202020204" pitchFamily="34" charset="0"/>
            </a:endParaRPr>
          </a:p>
        </p:txBody>
      </p:sp>
      <p:sp>
        <p:nvSpPr>
          <p:cNvPr id="51204" name="Rectangle 2">
            <a:extLst>
              <a:ext uri="{FF2B5EF4-FFF2-40B4-BE49-F238E27FC236}">
                <a16:creationId xmlns:a16="http://schemas.microsoft.com/office/drawing/2014/main" id="{3102C63B-C25A-49AD-B31A-B6EE727769A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5" name="Rectangle 3">
            <a:extLst>
              <a:ext uri="{FF2B5EF4-FFF2-40B4-BE49-F238E27FC236}">
                <a16:creationId xmlns:a16="http://schemas.microsoft.com/office/drawing/2014/main" id="{88F5384B-68A5-4642-BF2B-AE9A6D8AE75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DACF354-5715-4B41-839C-81ACBD34387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B824A27-B64E-4447-B9BF-CC8CFC46E5D4}" type="slidenum">
              <a:rPr lang="fr-FR" altLang="fr-FR">
                <a:latin typeface="Arial" panose="020B0604020202020204" pitchFamily="34" charset="0"/>
              </a:rPr>
              <a:pPr>
                <a:spcBef>
                  <a:spcPct val="0"/>
                </a:spcBef>
                <a:buClrTx/>
                <a:buFontTx/>
                <a:buNone/>
              </a:pPr>
              <a:t>26</a:t>
            </a:fld>
            <a:endParaRPr lang="fr-FR" altLang="fr-FR">
              <a:latin typeface="Arial" panose="020B0604020202020204" pitchFamily="34" charset="0"/>
            </a:endParaRPr>
          </a:p>
        </p:txBody>
      </p:sp>
      <p:sp>
        <p:nvSpPr>
          <p:cNvPr id="56323" name="Text Box 1">
            <a:extLst>
              <a:ext uri="{FF2B5EF4-FFF2-40B4-BE49-F238E27FC236}">
                <a16:creationId xmlns:a16="http://schemas.microsoft.com/office/drawing/2014/main" id="{87FD29E2-7292-4628-9FCF-695F6CA7936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CF41F53-5F79-41AF-9F16-0BE183984BFA}" type="slidenum">
              <a:rPr lang="fr-FR" altLang="fr-FR">
                <a:latin typeface="Arial" panose="020B0604020202020204" pitchFamily="34" charset="0"/>
              </a:rPr>
              <a:pPr algn="r" eaLnBrk="1" hangingPunct="1">
                <a:spcBef>
                  <a:spcPct val="0"/>
                </a:spcBef>
                <a:buClrTx/>
                <a:buFontTx/>
                <a:buNone/>
              </a:pPr>
              <a:t>26</a:t>
            </a:fld>
            <a:endParaRPr lang="fr-FR" altLang="fr-FR">
              <a:latin typeface="Arial" panose="020B0604020202020204" pitchFamily="34" charset="0"/>
            </a:endParaRPr>
          </a:p>
        </p:txBody>
      </p:sp>
      <p:sp>
        <p:nvSpPr>
          <p:cNvPr id="56324" name="Rectangle 2">
            <a:extLst>
              <a:ext uri="{FF2B5EF4-FFF2-40B4-BE49-F238E27FC236}">
                <a16:creationId xmlns:a16="http://schemas.microsoft.com/office/drawing/2014/main" id="{B96DD51C-DF34-45B6-A5B1-5CA4EE8B6902}"/>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3">
            <a:extLst>
              <a:ext uri="{FF2B5EF4-FFF2-40B4-BE49-F238E27FC236}">
                <a16:creationId xmlns:a16="http://schemas.microsoft.com/office/drawing/2014/main" id="{F1D9E21F-3C2B-4A75-AFF6-26C5EEFFF8A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31429F7-BCAE-16FB-97EC-393700F9290F}"/>
            </a:ext>
          </a:extLst>
        </p:cNvPr>
        <p:cNvGrpSpPr/>
        <p:nvPr/>
      </p:nvGrpSpPr>
      <p:grpSpPr>
        <a:xfrm>
          <a:off x="0" y="0"/>
          <a:ext cx="0" cy="0"/>
          <a:chOff x="0" y="0"/>
          <a:chExt cx="0" cy="0"/>
        </a:xfrm>
      </p:grpSpPr>
      <p:sp>
        <p:nvSpPr>
          <p:cNvPr id="56322" name="Rectangle 7">
            <a:extLst>
              <a:ext uri="{FF2B5EF4-FFF2-40B4-BE49-F238E27FC236}">
                <a16:creationId xmlns:a16="http://schemas.microsoft.com/office/drawing/2014/main" id="{00B62DC8-5657-BBCD-4A00-0B1F8BEBC1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B824A27-B64E-4447-B9BF-CC8CFC46E5D4}" type="slidenum">
              <a:rPr lang="fr-FR" altLang="fr-FR">
                <a:latin typeface="Arial" panose="020B0604020202020204" pitchFamily="34" charset="0"/>
              </a:rPr>
              <a:pPr>
                <a:spcBef>
                  <a:spcPct val="0"/>
                </a:spcBef>
                <a:buClrTx/>
                <a:buFontTx/>
                <a:buNone/>
              </a:pPr>
              <a:t>27</a:t>
            </a:fld>
            <a:endParaRPr lang="fr-FR" altLang="fr-FR">
              <a:latin typeface="Arial" panose="020B0604020202020204" pitchFamily="34" charset="0"/>
            </a:endParaRPr>
          </a:p>
        </p:txBody>
      </p:sp>
      <p:sp>
        <p:nvSpPr>
          <p:cNvPr id="56323" name="Text Box 1">
            <a:extLst>
              <a:ext uri="{FF2B5EF4-FFF2-40B4-BE49-F238E27FC236}">
                <a16:creationId xmlns:a16="http://schemas.microsoft.com/office/drawing/2014/main" id="{BB909BFA-9309-8FA6-F10F-9AD2054A409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CF41F53-5F79-41AF-9F16-0BE183984BFA}" type="slidenum">
              <a:rPr lang="fr-FR" altLang="fr-FR">
                <a:latin typeface="Arial" panose="020B0604020202020204" pitchFamily="34" charset="0"/>
              </a:rPr>
              <a:pPr algn="r" eaLnBrk="1" hangingPunct="1">
                <a:spcBef>
                  <a:spcPct val="0"/>
                </a:spcBef>
                <a:buClrTx/>
                <a:buFontTx/>
                <a:buNone/>
              </a:pPr>
              <a:t>27</a:t>
            </a:fld>
            <a:endParaRPr lang="fr-FR" altLang="fr-FR">
              <a:latin typeface="Arial" panose="020B0604020202020204" pitchFamily="34" charset="0"/>
            </a:endParaRPr>
          </a:p>
        </p:txBody>
      </p:sp>
      <p:sp>
        <p:nvSpPr>
          <p:cNvPr id="56324" name="Rectangle 2">
            <a:extLst>
              <a:ext uri="{FF2B5EF4-FFF2-40B4-BE49-F238E27FC236}">
                <a16:creationId xmlns:a16="http://schemas.microsoft.com/office/drawing/2014/main" id="{FA285EA1-6A8D-9473-B458-E7E370D525CD}"/>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3">
            <a:extLst>
              <a:ext uri="{FF2B5EF4-FFF2-40B4-BE49-F238E27FC236}">
                <a16:creationId xmlns:a16="http://schemas.microsoft.com/office/drawing/2014/main" id="{35AEE7E0-762F-4095-4C09-453E8955EE8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782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ED5388F-53AD-42F6-9D26-72B6E2BAE9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D136790-9585-4650-BFF8-BE89793C7090}" type="slidenum">
              <a:rPr lang="fr-FR" altLang="fr-FR">
                <a:latin typeface="Arial" panose="020B0604020202020204" pitchFamily="34" charset="0"/>
              </a:rPr>
              <a:pPr>
                <a:spcBef>
                  <a:spcPct val="0"/>
                </a:spcBef>
                <a:buClrTx/>
                <a:buFontTx/>
                <a:buNone/>
              </a:pPr>
              <a:t>28</a:t>
            </a:fld>
            <a:endParaRPr lang="fr-FR" altLang="fr-FR">
              <a:latin typeface="Arial" panose="020B0604020202020204" pitchFamily="34" charset="0"/>
            </a:endParaRPr>
          </a:p>
        </p:txBody>
      </p:sp>
      <p:sp>
        <p:nvSpPr>
          <p:cNvPr id="58371" name="Text Box 1">
            <a:extLst>
              <a:ext uri="{FF2B5EF4-FFF2-40B4-BE49-F238E27FC236}">
                <a16:creationId xmlns:a16="http://schemas.microsoft.com/office/drawing/2014/main" id="{66C99606-13ED-4A6A-A0B2-6B3DA79C056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871193-05E4-475C-A50B-A98D8876E13E}" type="slidenum">
              <a:rPr lang="fr-FR" altLang="fr-FR">
                <a:latin typeface="Arial" panose="020B0604020202020204" pitchFamily="34" charset="0"/>
              </a:rPr>
              <a:pPr algn="r" eaLnBrk="1" hangingPunct="1">
                <a:spcBef>
                  <a:spcPct val="0"/>
                </a:spcBef>
                <a:buClrTx/>
                <a:buFontTx/>
                <a:buNone/>
              </a:pPr>
              <a:t>28</a:t>
            </a:fld>
            <a:endParaRPr lang="fr-FR" altLang="fr-FR">
              <a:latin typeface="Arial" panose="020B0604020202020204" pitchFamily="34" charset="0"/>
            </a:endParaRPr>
          </a:p>
        </p:txBody>
      </p:sp>
      <p:sp>
        <p:nvSpPr>
          <p:cNvPr id="58372" name="Rectangle 2">
            <a:extLst>
              <a:ext uri="{FF2B5EF4-FFF2-40B4-BE49-F238E27FC236}">
                <a16:creationId xmlns:a16="http://schemas.microsoft.com/office/drawing/2014/main" id="{259EF100-59A6-4FA3-9959-3D2718FED6C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Rectangle 3">
            <a:extLst>
              <a:ext uri="{FF2B5EF4-FFF2-40B4-BE49-F238E27FC236}">
                <a16:creationId xmlns:a16="http://schemas.microsoft.com/office/drawing/2014/main" id="{32D26DDF-6500-4A48-9C18-92A529D85DC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E8CBF06-8C06-48DE-8FAA-074F8D463C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9E31802-79EB-45E3-8195-2A7B4DC248CB}" type="slidenum">
              <a:rPr lang="fr-FR" altLang="fr-FR">
                <a:latin typeface="Arial" panose="020B0604020202020204" pitchFamily="34" charset="0"/>
              </a:rPr>
              <a:pPr>
                <a:spcBef>
                  <a:spcPct val="0"/>
                </a:spcBef>
                <a:buClrTx/>
                <a:buFontTx/>
                <a:buNone/>
              </a:pPr>
              <a:t>29</a:t>
            </a:fld>
            <a:endParaRPr lang="fr-FR" altLang="fr-FR">
              <a:latin typeface="Arial" panose="020B0604020202020204" pitchFamily="34" charset="0"/>
            </a:endParaRPr>
          </a:p>
        </p:txBody>
      </p:sp>
      <p:sp>
        <p:nvSpPr>
          <p:cNvPr id="60419" name="Text Box 1">
            <a:extLst>
              <a:ext uri="{FF2B5EF4-FFF2-40B4-BE49-F238E27FC236}">
                <a16:creationId xmlns:a16="http://schemas.microsoft.com/office/drawing/2014/main" id="{AA2BF325-0AFB-4D0F-86C6-A1188E0FC53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4427610-D7C8-45C5-83E6-7486B4E5F895}" type="slidenum">
              <a:rPr lang="fr-FR" altLang="fr-FR">
                <a:latin typeface="Arial" panose="020B0604020202020204" pitchFamily="34" charset="0"/>
              </a:rPr>
              <a:pPr algn="r" eaLnBrk="1" hangingPunct="1">
                <a:spcBef>
                  <a:spcPct val="0"/>
                </a:spcBef>
                <a:buClrTx/>
                <a:buFontTx/>
                <a:buNone/>
              </a:pPr>
              <a:t>29</a:t>
            </a:fld>
            <a:endParaRPr lang="fr-FR" altLang="fr-FR">
              <a:latin typeface="Arial" panose="020B0604020202020204" pitchFamily="34" charset="0"/>
            </a:endParaRPr>
          </a:p>
        </p:txBody>
      </p:sp>
      <p:sp>
        <p:nvSpPr>
          <p:cNvPr id="60420" name="Rectangle 2">
            <a:extLst>
              <a:ext uri="{FF2B5EF4-FFF2-40B4-BE49-F238E27FC236}">
                <a16:creationId xmlns:a16="http://schemas.microsoft.com/office/drawing/2014/main" id="{0B1609EC-5F75-4288-972C-5B4554EAA17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Rectangle 3">
            <a:extLst>
              <a:ext uri="{FF2B5EF4-FFF2-40B4-BE49-F238E27FC236}">
                <a16:creationId xmlns:a16="http://schemas.microsoft.com/office/drawing/2014/main" id="{68954024-F082-4997-9F1D-CD7C21DCFEA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A58BC37-D62B-4F46-A679-FD2DD4B7019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DD2A646-F57C-4E10-B497-C094AD1C0E97}" type="slidenum">
              <a:rPr lang="fr-FR" altLang="fr-FR">
                <a:latin typeface="Arial" panose="020B0604020202020204" pitchFamily="34" charset="0"/>
              </a:rPr>
              <a:pPr>
                <a:spcBef>
                  <a:spcPct val="0"/>
                </a:spcBef>
                <a:buClrTx/>
                <a:buFontTx/>
                <a:buNone/>
              </a:pPr>
              <a:t>3</a:t>
            </a:fld>
            <a:endParaRPr lang="fr-FR" altLang="fr-FR">
              <a:latin typeface="Arial" panose="020B0604020202020204" pitchFamily="34" charset="0"/>
            </a:endParaRPr>
          </a:p>
        </p:txBody>
      </p:sp>
      <p:sp>
        <p:nvSpPr>
          <p:cNvPr id="8195" name="Text Box 1">
            <a:extLst>
              <a:ext uri="{FF2B5EF4-FFF2-40B4-BE49-F238E27FC236}">
                <a16:creationId xmlns:a16="http://schemas.microsoft.com/office/drawing/2014/main" id="{540D069D-7C9E-4C17-B96C-A23CBF6407C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C146FFF-FC64-4228-AFE6-1F8EF9BC470E}" type="slidenum">
              <a:rPr lang="fr-FR" altLang="fr-FR">
                <a:latin typeface="Arial" panose="020B0604020202020204" pitchFamily="34" charset="0"/>
              </a:rPr>
              <a:pPr algn="r" eaLnBrk="1" hangingPunct="1">
                <a:spcBef>
                  <a:spcPct val="0"/>
                </a:spcBef>
                <a:buClrTx/>
                <a:buFontTx/>
                <a:buNone/>
              </a:pPr>
              <a:t>3</a:t>
            </a:fld>
            <a:endParaRPr lang="fr-FR" altLang="fr-FR">
              <a:latin typeface="Arial" panose="020B0604020202020204" pitchFamily="34" charset="0"/>
            </a:endParaRPr>
          </a:p>
        </p:txBody>
      </p:sp>
      <p:sp>
        <p:nvSpPr>
          <p:cNvPr id="8196" name="Rectangle 2">
            <a:extLst>
              <a:ext uri="{FF2B5EF4-FFF2-40B4-BE49-F238E27FC236}">
                <a16:creationId xmlns:a16="http://schemas.microsoft.com/office/drawing/2014/main" id="{937632DC-E701-4AB5-BF0C-6127B4AC103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7" name="Rectangle 3">
            <a:extLst>
              <a:ext uri="{FF2B5EF4-FFF2-40B4-BE49-F238E27FC236}">
                <a16:creationId xmlns:a16="http://schemas.microsoft.com/office/drawing/2014/main" id="{EC920CFB-714B-4089-8AB1-B87C6A54CB0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FA677D0-BB49-4FF3-A3A8-BC0B5E01B2F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E107DF-7A15-46A3-B876-065977F56A14}" type="slidenum">
              <a:rPr lang="fr-FR" altLang="fr-FR">
                <a:latin typeface="Arial" panose="020B0604020202020204" pitchFamily="34" charset="0"/>
              </a:rPr>
              <a:pPr>
                <a:spcBef>
                  <a:spcPct val="0"/>
                </a:spcBef>
                <a:buClrTx/>
                <a:buFontTx/>
                <a:buNone/>
              </a:pPr>
              <a:t>30</a:t>
            </a:fld>
            <a:endParaRPr lang="fr-FR" altLang="fr-FR">
              <a:latin typeface="Arial" panose="020B0604020202020204" pitchFamily="34" charset="0"/>
            </a:endParaRPr>
          </a:p>
        </p:txBody>
      </p:sp>
      <p:sp>
        <p:nvSpPr>
          <p:cNvPr id="62467" name="Text Box 1">
            <a:extLst>
              <a:ext uri="{FF2B5EF4-FFF2-40B4-BE49-F238E27FC236}">
                <a16:creationId xmlns:a16="http://schemas.microsoft.com/office/drawing/2014/main" id="{CCC718D4-6034-4CE6-ABA5-959620A6030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B9FCEAE-BD97-488F-950C-268895443E8F}" type="slidenum">
              <a:rPr lang="fr-FR" altLang="fr-FR">
                <a:latin typeface="Arial" panose="020B0604020202020204" pitchFamily="34" charset="0"/>
              </a:rPr>
              <a:pPr algn="r" eaLnBrk="1" hangingPunct="1">
                <a:spcBef>
                  <a:spcPct val="0"/>
                </a:spcBef>
                <a:buClrTx/>
                <a:buFontTx/>
                <a:buNone/>
              </a:pPr>
              <a:t>30</a:t>
            </a:fld>
            <a:endParaRPr lang="fr-FR" altLang="fr-FR">
              <a:latin typeface="Arial" panose="020B0604020202020204" pitchFamily="34" charset="0"/>
            </a:endParaRPr>
          </a:p>
        </p:txBody>
      </p:sp>
      <p:sp>
        <p:nvSpPr>
          <p:cNvPr id="62468" name="Rectangle 2">
            <a:extLst>
              <a:ext uri="{FF2B5EF4-FFF2-40B4-BE49-F238E27FC236}">
                <a16:creationId xmlns:a16="http://schemas.microsoft.com/office/drawing/2014/main" id="{5BB91706-E5CF-4137-AB42-636D6DB84E5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9" name="Rectangle 3">
            <a:extLst>
              <a:ext uri="{FF2B5EF4-FFF2-40B4-BE49-F238E27FC236}">
                <a16:creationId xmlns:a16="http://schemas.microsoft.com/office/drawing/2014/main" id="{E31B5CF6-D6A7-4115-B136-4053CDFAD45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4DF567A-93E8-4F1D-A261-B35F3DC3E6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FDFA9AA-FC23-4A32-83D0-AA88278A568B}" type="slidenum">
              <a:rPr lang="fr-FR" altLang="fr-FR">
                <a:latin typeface="Arial" panose="020B0604020202020204" pitchFamily="34" charset="0"/>
              </a:rPr>
              <a:pPr>
                <a:spcBef>
                  <a:spcPct val="0"/>
                </a:spcBef>
                <a:buClrTx/>
                <a:buFontTx/>
                <a:buNone/>
              </a:pPr>
              <a:t>31</a:t>
            </a:fld>
            <a:endParaRPr lang="fr-FR" altLang="fr-FR">
              <a:latin typeface="Arial" panose="020B0604020202020204" pitchFamily="34" charset="0"/>
            </a:endParaRPr>
          </a:p>
        </p:txBody>
      </p:sp>
      <p:sp>
        <p:nvSpPr>
          <p:cNvPr id="64515" name="Text Box 1">
            <a:extLst>
              <a:ext uri="{FF2B5EF4-FFF2-40B4-BE49-F238E27FC236}">
                <a16:creationId xmlns:a16="http://schemas.microsoft.com/office/drawing/2014/main" id="{95E60DE7-6DEA-4C32-AC04-0DA958FEC77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417E07-634A-41BA-9F3E-ACC07F5901E6}" type="slidenum">
              <a:rPr lang="fr-FR" altLang="fr-FR">
                <a:latin typeface="Arial" panose="020B0604020202020204" pitchFamily="34" charset="0"/>
              </a:rPr>
              <a:pPr algn="r" eaLnBrk="1" hangingPunct="1">
                <a:spcBef>
                  <a:spcPct val="0"/>
                </a:spcBef>
                <a:buClrTx/>
                <a:buFontTx/>
                <a:buNone/>
              </a:pPr>
              <a:t>31</a:t>
            </a:fld>
            <a:endParaRPr lang="fr-FR" altLang="fr-FR">
              <a:latin typeface="Arial" panose="020B0604020202020204" pitchFamily="34" charset="0"/>
            </a:endParaRPr>
          </a:p>
        </p:txBody>
      </p:sp>
      <p:sp>
        <p:nvSpPr>
          <p:cNvPr id="64516" name="Rectangle 2">
            <a:extLst>
              <a:ext uri="{FF2B5EF4-FFF2-40B4-BE49-F238E27FC236}">
                <a16:creationId xmlns:a16="http://schemas.microsoft.com/office/drawing/2014/main" id="{D7FCCAB0-9324-4AFA-AE85-52527346A81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3">
            <a:extLst>
              <a:ext uri="{FF2B5EF4-FFF2-40B4-BE49-F238E27FC236}">
                <a16:creationId xmlns:a16="http://schemas.microsoft.com/office/drawing/2014/main" id="{832D0483-FDA1-4ED2-B71C-D78C7E68CE8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80FABAE-9BD2-4749-AEDE-106537401F8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3167ACD-1558-4F79-BB57-9CC72D9362D5}" type="slidenum">
              <a:rPr lang="fr-FR" altLang="fr-FR">
                <a:latin typeface="Arial" panose="020B0604020202020204" pitchFamily="34" charset="0"/>
              </a:rPr>
              <a:pPr>
                <a:spcBef>
                  <a:spcPct val="0"/>
                </a:spcBef>
                <a:buClrTx/>
                <a:buFontTx/>
                <a:buNone/>
              </a:pPr>
              <a:t>32</a:t>
            </a:fld>
            <a:endParaRPr lang="fr-FR" altLang="fr-FR">
              <a:latin typeface="Arial" panose="020B0604020202020204" pitchFamily="34" charset="0"/>
            </a:endParaRPr>
          </a:p>
        </p:txBody>
      </p:sp>
      <p:sp>
        <p:nvSpPr>
          <p:cNvPr id="66563" name="Text Box 1">
            <a:extLst>
              <a:ext uri="{FF2B5EF4-FFF2-40B4-BE49-F238E27FC236}">
                <a16:creationId xmlns:a16="http://schemas.microsoft.com/office/drawing/2014/main" id="{4821B802-6520-4C0B-8B18-F1B2A9F0167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EED4D31-6F50-4760-962F-82406E86D56B}" type="slidenum">
              <a:rPr lang="fr-FR" altLang="fr-FR">
                <a:latin typeface="Arial" panose="020B0604020202020204" pitchFamily="34" charset="0"/>
              </a:rPr>
              <a:pPr algn="r" eaLnBrk="1" hangingPunct="1">
                <a:spcBef>
                  <a:spcPct val="0"/>
                </a:spcBef>
                <a:buClrTx/>
                <a:buFontTx/>
                <a:buNone/>
              </a:pPr>
              <a:t>32</a:t>
            </a:fld>
            <a:endParaRPr lang="fr-FR" altLang="fr-FR">
              <a:latin typeface="Arial" panose="020B0604020202020204" pitchFamily="34" charset="0"/>
            </a:endParaRPr>
          </a:p>
        </p:txBody>
      </p:sp>
      <p:sp>
        <p:nvSpPr>
          <p:cNvPr id="66564" name="Rectangle 2">
            <a:extLst>
              <a:ext uri="{FF2B5EF4-FFF2-40B4-BE49-F238E27FC236}">
                <a16:creationId xmlns:a16="http://schemas.microsoft.com/office/drawing/2014/main" id="{30CD6763-BCC3-4D34-B141-A4036C48001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5" name="Rectangle 3">
            <a:extLst>
              <a:ext uri="{FF2B5EF4-FFF2-40B4-BE49-F238E27FC236}">
                <a16:creationId xmlns:a16="http://schemas.microsoft.com/office/drawing/2014/main" id="{DF6FE6A6-C1D5-402C-93CB-8A06304C983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D698898-484D-472E-84A1-5370DC17ABC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9C04AF8-303F-45B9-92C4-81BA22CB8FF4}" type="slidenum">
              <a:rPr lang="fr-FR" altLang="fr-FR">
                <a:latin typeface="Arial" panose="020B0604020202020204" pitchFamily="34" charset="0"/>
              </a:rPr>
              <a:pPr>
                <a:spcBef>
                  <a:spcPct val="0"/>
                </a:spcBef>
                <a:buClrTx/>
                <a:buFontTx/>
                <a:buNone/>
              </a:pPr>
              <a:t>33</a:t>
            </a:fld>
            <a:endParaRPr lang="fr-FR" altLang="fr-FR">
              <a:latin typeface="Arial" panose="020B0604020202020204" pitchFamily="34" charset="0"/>
            </a:endParaRPr>
          </a:p>
        </p:txBody>
      </p:sp>
      <p:sp>
        <p:nvSpPr>
          <p:cNvPr id="68611" name="Text Box 1">
            <a:extLst>
              <a:ext uri="{FF2B5EF4-FFF2-40B4-BE49-F238E27FC236}">
                <a16:creationId xmlns:a16="http://schemas.microsoft.com/office/drawing/2014/main" id="{DEA5431B-825A-4253-A54C-A36E6CE77E7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5027B8B-614F-4236-AF85-DDC3270ED358}" type="slidenum">
              <a:rPr lang="fr-FR" altLang="fr-FR">
                <a:latin typeface="Arial" panose="020B0604020202020204" pitchFamily="34" charset="0"/>
              </a:rPr>
              <a:pPr algn="r" eaLnBrk="1" hangingPunct="1">
                <a:spcBef>
                  <a:spcPct val="0"/>
                </a:spcBef>
                <a:buClrTx/>
                <a:buFontTx/>
                <a:buNone/>
              </a:pPr>
              <a:t>33</a:t>
            </a:fld>
            <a:endParaRPr lang="fr-FR" altLang="fr-FR">
              <a:latin typeface="Arial" panose="020B0604020202020204" pitchFamily="34" charset="0"/>
            </a:endParaRPr>
          </a:p>
        </p:txBody>
      </p:sp>
      <p:sp>
        <p:nvSpPr>
          <p:cNvPr id="68612" name="Rectangle 2">
            <a:extLst>
              <a:ext uri="{FF2B5EF4-FFF2-40B4-BE49-F238E27FC236}">
                <a16:creationId xmlns:a16="http://schemas.microsoft.com/office/drawing/2014/main" id="{3908627B-923F-4707-AD70-CF919A95022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Rectangle 3">
            <a:extLst>
              <a:ext uri="{FF2B5EF4-FFF2-40B4-BE49-F238E27FC236}">
                <a16:creationId xmlns:a16="http://schemas.microsoft.com/office/drawing/2014/main" id="{191B852E-91F6-408F-8AE7-308DDD71F43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CFFA49F-D641-4A75-A523-B6590E6698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D122F88-114C-4485-8708-6F6C9BE95AA7}" type="slidenum">
              <a:rPr lang="fr-FR" altLang="fr-FR">
                <a:latin typeface="Arial" panose="020B0604020202020204" pitchFamily="34" charset="0"/>
              </a:rPr>
              <a:pPr>
                <a:spcBef>
                  <a:spcPct val="0"/>
                </a:spcBef>
                <a:buClrTx/>
                <a:buFontTx/>
                <a:buNone/>
              </a:pPr>
              <a:t>34</a:t>
            </a:fld>
            <a:endParaRPr lang="fr-FR" altLang="fr-FR">
              <a:latin typeface="Arial" panose="020B0604020202020204" pitchFamily="34" charset="0"/>
            </a:endParaRPr>
          </a:p>
        </p:txBody>
      </p:sp>
      <p:sp>
        <p:nvSpPr>
          <p:cNvPr id="70659" name="Text Box 1">
            <a:extLst>
              <a:ext uri="{FF2B5EF4-FFF2-40B4-BE49-F238E27FC236}">
                <a16:creationId xmlns:a16="http://schemas.microsoft.com/office/drawing/2014/main" id="{17B9BF8F-0EF0-4167-87AD-92054A40F83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4F2D88-AE03-4AF4-99F9-A0C45D8196C4}" type="slidenum">
              <a:rPr lang="fr-FR" altLang="fr-FR">
                <a:latin typeface="Arial" panose="020B0604020202020204" pitchFamily="34" charset="0"/>
              </a:rPr>
              <a:pPr algn="r" eaLnBrk="1" hangingPunct="1">
                <a:spcBef>
                  <a:spcPct val="0"/>
                </a:spcBef>
                <a:buClrTx/>
                <a:buFontTx/>
                <a:buNone/>
              </a:pPr>
              <a:t>34</a:t>
            </a:fld>
            <a:endParaRPr lang="fr-FR" altLang="fr-FR">
              <a:latin typeface="Arial" panose="020B0604020202020204" pitchFamily="34" charset="0"/>
            </a:endParaRPr>
          </a:p>
        </p:txBody>
      </p:sp>
      <p:sp>
        <p:nvSpPr>
          <p:cNvPr id="70660" name="Rectangle 2">
            <a:extLst>
              <a:ext uri="{FF2B5EF4-FFF2-40B4-BE49-F238E27FC236}">
                <a16:creationId xmlns:a16="http://schemas.microsoft.com/office/drawing/2014/main" id="{75DC514F-5831-4855-85EF-37284EF35C32}"/>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Rectangle 3">
            <a:extLst>
              <a:ext uri="{FF2B5EF4-FFF2-40B4-BE49-F238E27FC236}">
                <a16:creationId xmlns:a16="http://schemas.microsoft.com/office/drawing/2014/main" id="{7F9A26AE-E3E8-409D-B55E-C5FB8244394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466185A-FA8D-4026-B012-4D9B87B5D4D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D4BF56A-0E16-4AF3-B0F6-05AF4E5611AF}" type="slidenum">
              <a:rPr lang="fr-FR" altLang="fr-FR">
                <a:latin typeface="Arial" panose="020B0604020202020204" pitchFamily="34" charset="0"/>
              </a:rPr>
              <a:pPr>
                <a:spcBef>
                  <a:spcPct val="0"/>
                </a:spcBef>
                <a:buClrTx/>
                <a:buFontTx/>
                <a:buNone/>
              </a:pPr>
              <a:t>35</a:t>
            </a:fld>
            <a:endParaRPr lang="fr-FR" altLang="fr-FR">
              <a:latin typeface="Arial" panose="020B0604020202020204" pitchFamily="34" charset="0"/>
            </a:endParaRPr>
          </a:p>
        </p:txBody>
      </p:sp>
      <p:sp>
        <p:nvSpPr>
          <p:cNvPr id="72707" name="Text Box 1">
            <a:extLst>
              <a:ext uri="{FF2B5EF4-FFF2-40B4-BE49-F238E27FC236}">
                <a16:creationId xmlns:a16="http://schemas.microsoft.com/office/drawing/2014/main" id="{7A01C570-2D39-4ECC-9086-8CE93C28C95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5714E5B-AADF-4136-8B01-A2E42ECB9551}" type="slidenum">
              <a:rPr lang="fr-FR" altLang="fr-FR">
                <a:latin typeface="Arial" panose="020B0604020202020204" pitchFamily="34" charset="0"/>
              </a:rPr>
              <a:pPr algn="r" eaLnBrk="1" hangingPunct="1">
                <a:spcBef>
                  <a:spcPct val="0"/>
                </a:spcBef>
                <a:buClrTx/>
                <a:buFontTx/>
                <a:buNone/>
              </a:pPr>
              <a:t>35</a:t>
            </a:fld>
            <a:endParaRPr lang="fr-FR" altLang="fr-FR">
              <a:latin typeface="Arial" panose="020B0604020202020204" pitchFamily="34" charset="0"/>
            </a:endParaRPr>
          </a:p>
        </p:txBody>
      </p:sp>
      <p:sp>
        <p:nvSpPr>
          <p:cNvPr id="72708" name="Rectangle 2">
            <a:extLst>
              <a:ext uri="{FF2B5EF4-FFF2-40B4-BE49-F238E27FC236}">
                <a16:creationId xmlns:a16="http://schemas.microsoft.com/office/drawing/2014/main" id="{0AA98671-14F1-4176-AC46-F7FA495A303B}"/>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Rectangle 3">
            <a:extLst>
              <a:ext uri="{FF2B5EF4-FFF2-40B4-BE49-F238E27FC236}">
                <a16:creationId xmlns:a16="http://schemas.microsoft.com/office/drawing/2014/main" id="{A0572FE2-39FE-47E9-A262-8F32FA7A3ED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6F7A934-BDE2-4942-B6FB-CAC6E87FD8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E6AAC69-A8E1-4031-B8DB-F85E5CC389E3}" type="slidenum">
              <a:rPr lang="fr-FR" altLang="fr-FR">
                <a:latin typeface="Arial" panose="020B0604020202020204" pitchFamily="34" charset="0"/>
              </a:rPr>
              <a:pPr>
                <a:spcBef>
                  <a:spcPct val="0"/>
                </a:spcBef>
                <a:buClrTx/>
                <a:buFontTx/>
                <a:buNone/>
              </a:pPr>
              <a:t>36</a:t>
            </a:fld>
            <a:endParaRPr lang="fr-FR" altLang="fr-FR">
              <a:latin typeface="Arial" panose="020B0604020202020204" pitchFamily="34" charset="0"/>
            </a:endParaRPr>
          </a:p>
        </p:txBody>
      </p:sp>
      <p:sp>
        <p:nvSpPr>
          <p:cNvPr id="74755" name="Text Box 1">
            <a:extLst>
              <a:ext uri="{FF2B5EF4-FFF2-40B4-BE49-F238E27FC236}">
                <a16:creationId xmlns:a16="http://schemas.microsoft.com/office/drawing/2014/main" id="{B0BC9559-EFE2-4166-A687-4C02F6EECAA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ADE8F2F-C3FB-443D-8960-D7BC688B3248}" type="slidenum">
              <a:rPr lang="fr-FR" altLang="fr-FR">
                <a:latin typeface="Arial" panose="020B0604020202020204" pitchFamily="34" charset="0"/>
              </a:rPr>
              <a:pPr algn="r" eaLnBrk="1" hangingPunct="1">
                <a:spcBef>
                  <a:spcPct val="0"/>
                </a:spcBef>
                <a:buClrTx/>
                <a:buFontTx/>
                <a:buNone/>
              </a:pPr>
              <a:t>36</a:t>
            </a:fld>
            <a:endParaRPr lang="fr-FR" altLang="fr-FR">
              <a:latin typeface="Arial" panose="020B0604020202020204" pitchFamily="34" charset="0"/>
            </a:endParaRPr>
          </a:p>
        </p:txBody>
      </p:sp>
      <p:sp>
        <p:nvSpPr>
          <p:cNvPr id="74756" name="Rectangle 2">
            <a:extLst>
              <a:ext uri="{FF2B5EF4-FFF2-40B4-BE49-F238E27FC236}">
                <a16:creationId xmlns:a16="http://schemas.microsoft.com/office/drawing/2014/main" id="{BAD71193-1FEB-4EE1-8B45-8AABAAB267D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Rectangle 3">
            <a:extLst>
              <a:ext uri="{FF2B5EF4-FFF2-40B4-BE49-F238E27FC236}">
                <a16:creationId xmlns:a16="http://schemas.microsoft.com/office/drawing/2014/main" id="{766ED812-A427-4412-A9F4-99913B328CA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EAE158E-D6E9-458A-85A3-CEC43FCE36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EC16511-B4EB-4711-9F01-09DE9B4B1756}" type="slidenum">
              <a:rPr lang="fr-FR" altLang="fr-FR">
                <a:latin typeface="Arial" panose="020B0604020202020204" pitchFamily="34" charset="0"/>
              </a:rPr>
              <a:pPr>
                <a:spcBef>
                  <a:spcPct val="0"/>
                </a:spcBef>
                <a:buClrTx/>
                <a:buFontTx/>
                <a:buNone/>
              </a:pPr>
              <a:t>37</a:t>
            </a:fld>
            <a:endParaRPr lang="fr-FR" altLang="fr-FR">
              <a:latin typeface="Arial" panose="020B0604020202020204" pitchFamily="34" charset="0"/>
            </a:endParaRPr>
          </a:p>
        </p:txBody>
      </p:sp>
      <p:sp>
        <p:nvSpPr>
          <p:cNvPr id="76803" name="Text Box 1">
            <a:extLst>
              <a:ext uri="{FF2B5EF4-FFF2-40B4-BE49-F238E27FC236}">
                <a16:creationId xmlns:a16="http://schemas.microsoft.com/office/drawing/2014/main" id="{A9DD8924-A0CD-44CF-9E1D-54AA76C1590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1B33F7C-3C04-48D1-AC57-217D21F87E99}" type="slidenum">
              <a:rPr lang="fr-FR" altLang="fr-FR">
                <a:latin typeface="Arial" panose="020B0604020202020204" pitchFamily="34" charset="0"/>
              </a:rPr>
              <a:pPr algn="r" eaLnBrk="1" hangingPunct="1">
                <a:spcBef>
                  <a:spcPct val="0"/>
                </a:spcBef>
                <a:buClrTx/>
                <a:buFontTx/>
                <a:buNone/>
              </a:pPr>
              <a:t>37</a:t>
            </a:fld>
            <a:endParaRPr lang="fr-FR" altLang="fr-FR">
              <a:latin typeface="Arial" panose="020B0604020202020204" pitchFamily="34" charset="0"/>
            </a:endParaRPr>
          </a:p>
        </p:txBody>
      </p:sp>
      <p:sp>
        <p:nvSpPr>
          <p:cNvPr id="76804" name="Rectangle 2">
            <a:extLst>
              <a:ext uri="{FF2B5EF4-FFF2-40B4-BE49-F238E27FC236}">
                <a16:creationId xmlns:a16="http://schemas.microsoft.com/office/drawing/2014/main" id="{C051EB5D-9772-46AA-914D-92E9135F358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Rectangle 3">
            <a:extLst>
              <a:ext uri="{FF2B5EF4-FFF2-40B4-BE49-F238E27FC236}">
                <a16:creationId xmlns:a16="http://schemas.microsoft.com/office/drawing/2014/main" id="{5CC58022-29D2-4304-8664-9CA2D296F27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40F63AF-09BC-4D24-B6B9-ACBDE5609B8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D2A3D0E-E912-46FF-8982-22E9BBA9291B}" type="slidenum">
              <a:rPr lang="fr-FR" altLang="fr-FR">
                <a:latin typeface="Arial" panose="020B0604020202020204" pitchFamily="34" charset="0"/>
              </a:rPr>
              <a:pPr>
                <a:spcBef>
                  <a:spcPct val="0"/>
                </a:spcBef>
                <a:buClrTx/>
                <a:buFontTx/>
                <a:buNone/>
              </a:pPr>
              <a:t>38</a:t>
            </a:fld>
            <a:endParaRPr lang="fr-FR" altLang="fr-FR">
              <a:latin typeface="Arial" panose="020B0604020202020204" pitchFamily="34" charset="0"/>
            </a:endParaRPr>
          </a:p>
        </p:txBody>
      </p:sp>
      <p:sp>
        <p:nvSpPr>
          <p:cNvPr id="78851" name="Text Box 1">
            <a:extLst>
              <a:ext uri="{FF2B5EF4-FFF2-40B4-BE49-F238E27FC236}">
                <a16:creationId xmlns:a16="http://schemas.microsoft.com/office/drawing/2014/main" id="{5B02AB6E-B9E7-4567-9D85-C702C62ECB5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A4E6B3-8DDD-401A-9929-5563AC75B937}" type="slidenum">
              <a:rPr lang="fr-FR" altLang="fr-FR">
                <a:latin typeface="Arial" panose="020B0604020202020204" pitchFamily="34" charset="0"/>
              </a:rPr>
              <a:pPr algn="r" eaLnBrk="1" hangingPunct="1">
                <a:spcBef>
                  <a:spcPct val="0"/>
                </a:spcBef>
                <a:buClrTx/>
                <a:buFontTx/>
                <a:buNone/>
              </a:pPr>
              <a:t>38</a:t>
            </a:fld>
            <a:endParaRPr lang="fr-FR" altLang="fr-FR">
              <a:latin typeface="Arial" panose="020B0604020202020204" pitchFamily="34" charset="0"/>
            </a:endParaRPr>
          </a:p>
        </p:txBody>
      </p:sp>
      <p:sp>
        <p:nvSpPr>
          <p:cNvPr id="78852" name="Rectangle 2">
            <a:extLst>
              <a:ext uri="{FF2B5EF4-FFF2-40B4-BE49-F238E27FC236}">
                <a16:creationId xmlns:a16="http://schemas.microsoft.com/office/drawing/2014/main" id="{C113BB21-6ED1-4495-9C24-EE28D8FF838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Rectangle 3">
            <a:extLst>
              <a:ext uri="{FF2B5EF4-FFF2-40B4-BE49-F238E27FC236}">
                <a16:creationId xmlns:a16="http://schemas.microsoft.com/office/drawing/2014/main" id="{2B48B6DA-F908-4B32-95DE-4C88C98DC38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43AEB23-86D6-41D2-B4F7-967357E4012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2A1050A-352F-4234-8BA7-F490755EFCDD}" type="slidenum">
              <a:rPr lang="fr-FR" altLang="fr-FR">
                <a:latin typeface="Arial" panose="020B0604020202020204" pitchFamily="34" charset="0"/>
              </a:rPr>
              <a:pPr>
                <a:spcBef>
                  <a:spcPct val="0"/>
                </a:spcBef>
                <a:buClrTx/>
                <a:buFontTx/>
                <a:buNone/>
              </a:pPr>
              <a:t>39</a:t>
            </a:fld>
            <a:endParaRPr lang="fr-FR" altLang="fr-FR">
              <a:latin typeface="Arial" panose="020B0604020202020204" pitchFamily="34" charset="0"/>
            </a:endParaRPr>
          </a:p>
        </p:txBody>
      </p:sp>
      <p:sp>
        <p:nvSpPr>
          <p:cNvPr id="80899" name="Text Box 1">
            <a:extLst>
              <a:ext uri="{FF2B5EF4-FFF2-40B4-BE49-F238E27FC236}">
                <a16:creationId xmlns:a16="http://schemas.microsoft.com/office/drawing/2014/main" id="{A0D25D59-D11F-4035-8319-132991482EE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87D20E5-E26A-480B-907D-751C2EE1914A}" type="slidenum">
              <a:rPr lang="fr-FR" altLang="fr-FR">
                <a:latin typeface="Arial" panose="020B0604020202020204" pitchFamily="34" charset="0"/>
              </a:rPr>
              <a:pPr algn="r" eaLnBrk="1" hangingPunct="1">
                <a:spcBef>
                  <a:spcPct val="0"/>
                </a:spcBef>
                <a:buClrTx/>
                <a:buFontTx/>
                <a:buNone/>
              </a:pPr>
              <a:t>39</a:t>
            </a:fld>
            <a:endParaRPr lang="fr-FR" altLang="fr-FR">
              <a:latin typeface="Arial" panose="020B0604020202020204" pitchFamily="34" charset="0"/>
            </a:endParaRPr>
          </a:p>
        </p:txBody>
      </p:sp>
      <p:sp>
        <p:nvSpPr>
          <p:cNvPr id="80900" name="Rectangle 2">
            <a:extLst>
              <a:ext uri="{FF2B5EF4-FFF2-40B4-BE49-F238E27FC236}">
                <a16:creationId xmlns:a16="http://schemas.microsoft.com/office/drawing/2014/main" id="{089023C6-495C-4685-B192-F35D83F0D7A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Rectangle 3">
            <a:extLst>
              <a:ext uri="{FF2B5EF4-FFF2-40B4-BE49-F238E27FC236}">
                <a16:creationId xmlns:a16="http://schemas.microsoft.com/office/drawing/2014/main" id="{DEC9925A-AD55-44A0-9FB7-3F4E3A519C9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1B2BCB5-279A-4FCD-BE8F-6613F41647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EA4BEC8-606F-4A17-ACD4-664E8F3D8B44}" type="slidenum">
              <a:rPr lang="fr-FR" altLang="fr-FR">
                <a:latin typeface="Arial" panose="020B0604020202020204" pitchFamily="34" charset="0"/>
              </a:rPr>
              <a:pPr>
                <a:spcBef>
                  <a:spcPct val="0"/>
                </a:spcBef>
                <a:buClrTx/>
                <a:buFontTx/>
                <a:buNone/>
              </a:pPr>
              <a:t>4</a:t>
            </a:fld>
            <a:endParaRPr lang="fr-FR" altLang="fr-FR">
              <a:latin typeface="Arial" panose="020B0604020202020204" pitchFamily="34" charset="0"/>
            </a:endParaRPr>
          </a:p>
        </p:txBody>
      </p:sp>
      <p:sp>
        <p:nvSpPr>
          <p:cNvPr id="10243" name="Text Box 1">
            <a:extLst>
              <a:ext uri="{FF2B5EF4-FFF2-40B4-BE49-F238E27FC236}">
                <a16:creationId xmlns:a16="http://schemas.microsoft.com/office/drawing/2014/main" id="{5AEE9208-4E15-45CC-9D11-F803DC59F7D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1BFF00A-D6CF-49AD-A3F4-0AB0DD47E99C}" type="slidenum">
              <a:rPr lang="fr-FR" altLang="fr-FR">
                <a:latin typeface="Arial" panose="020B0604020202020204" pitchFamily="34" charset="0"/>
              </a:rPr>
              <a:pPr algn="r" eaLnBrk="1" hangingPunct="1">
                <a:spcBef>
                  <a:spcPct val="0"/>
                </a:spcBef>
                <a:buClrTx/>
                <a:buFontTx/>
                <a:buNone/>
              </a:pPr>
              <a:t>4</a:t>
            </a:fld>
            <a:endParaRPr lang="fr-FR" altLang="fr-FR">
              <a:latin typeface="Arial" panose="020B0604020202020204" pitchFamily="34" charset="0"/>
            </a:endParaRPr>
          </a:p>
        </p:txBody>
      </p:sp>
      <p:sp>
        <p:nvSpPr>
          <p:cNvPr id="10244" name="Rectangle 2">
            <a:extLst>
              <a:ext uri="{FF2B5EF4-FFF2-40B4-BE49-F238E27FC236}">
                <a16:creationId xmlns:a16="http://schemas.microsoft.com/office/drawing/2014/main" id="{F3E39B17-B129-43C9-A1A2-14FB909522B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a:extLst>
              <a:ext uri="{FF2B5EF4-FFF2-40B4-BE49-F238E27FC236}">
                <a16:creationId xmlns:a16="http://schemas.microsoft.com/office/drawing/2014/main" id="{C2375AB1-6B13-4CF8-B60B-F54BE3FAC38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B23D34A-71CC-47A1-8B96-EC0C7A3EC8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D1C7EC8-963E-474F-B3E4-1C950D8167E4}" type="slidenum">
              <a:rPr lang="fr-FR" altLang="fr-FR">
                <a:latin typeface="Arial" panose="020B0604020202020204" pitchFamily="34" charset="0"/>
              </a:rPr>
              <a:pPr>
                <a:spcBef>
                  <a:spcPct val="0"/>
                </a:spcBef>
                <a:buClrTx/>
                <a:buFontTx/>
                <a:buNone/>
              </a:pPr>
              <a:t>40</a:t>
            </a:fld>
            <a:endParaRPr lang="fr-FR" altLang="fr-FR">
              <a:latin typeface="Arial" panose="020B0604020202020204" pitchFamily="34" charset="0"/>
            </a:endParaRPr>
          </a:p>
        </p:txBody>
      </p:sp>
      <p:sp>
        <p:nvSpPr>
          <p:cNvPr id="82947" name="Text Box 1">
            <a:extLst>
              <a:ext uri="{FF2B5EF4-FFF2-40B4-BE49-F238E27FC236}">
                <a16:creationId xmlns:a16="http://schemas.microsoft.com/office/drawing/2014/main" id="{CFC63972-F13C-45A3-8DCD-2F9B63434ED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B9B1F04-46D8-4090-93ED-76064A2DD118}" type="slidenum">
              <a:rPr lang="fr-FR" altLang="fr-FR">
                <a:latin typeface="Arial" panose="020B0604020202020204" pitchFamily="34" charset="0"/>
              </a:rPr>
              <a:pPr algn="r" eaLnBrk="1" hangingPunct="1">
                <a:spcBef>
                  <a:spcPct val="0"/>
                </a:spcBef>
                <a:buClrTx/>
                <a:buFontTx/>
                <a:buNone/>
              </a:pPr>
              <a:t>40</a:t>
            </a:fld>
            <a:endParaRPr lang="fr-FR" altLang="fr-FR">
              <a:latin typeface="Arial" panose="020B0604020202020204" pitchFamily="34" charset="0"/>
            </a:endParaRPr>
          </a:p>
        </p:txBody>
      </p:sp>
      <p:sp>
        <p:nvSpPr>
          <p:cNvPr id="82948" name="Rectangle 2">
            <a:extLst>
              <a:ext uri="{FF2B5EF4-FFF2-40B4-BE49-F238E27FC236}">
                <a16:creationId xmlns:a16="http://schemas.microsoft.com/office/drawing/2014/main" id="{A8CB2A64-0A2B-4158-A6C6-4199BFAC377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Rectangle 3">
            <a:extLst>
              <a:ext uri="{FF2B5EF4-FFF2-40B4-BE49-F238E27FC236}">
                <a16:creationId xmlns:a16="http://schemas.microsoft.com/office/drawing/2014/main" id="{C4A97955-A4C8-4EEE-B161-256FF223332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93B6C339-D966-4552-B534-6AFBAA901C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43EF7E6-9D65-48CF-9082-68A33AA8F830}" type="slidenum">
              <a:rPr lang="fr-FR" altLang="fr-FR">
                <a:latin typeface="Arial" panose="020B0604020202020204" pitchFamily="34" charset="0"/>
              </a:rPr>
              <a:pPr>
                <a:spcBef>
                  <a:spcPct val="0"/>
                </a:spcBef>
                <a:buClrTx/>
                <a:buFontTx/>
                <a:buNone/>
              </a:pPr>
              <a:t>41</a:t>
            </a:fld>
            <a:endParaRPr lang="fr-FR" altLang="fr-FR">
              <a:latin typeface="Arial" panose="020B0604020202020204" pitchFamily="34" charset="0"/>
            </a:endParaRPr>
          </a:p>
        </p:txBody>
      </p:sp>
      <p:sp>
        <p:nvSpPr>
          <p:cNvPr id="84995" name="Text Box 1">
            <a:extLst>
              <a:ext uri="{FF2B5EF4-FFF2-40B4-BE49-F238E27FC236}">
                <a16:creationId xmlns:a16="http://schemas.microsoft.com/office/drawing/2014/main" id="{0DE92EF1-D2F3-46EA-8A8E-7E1AC026222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65D9869-5F52-44F1-AD2B-C1FFDC80A5C7}" type="slidenum">
              <a:rPr lang="fr-FR" altLang="fr-FR">
                <a:latin typeface="Arial" panose="020B0604020202020204" pitchFamily="34" charset="0"/>
              </a:rPr>
              <a:pPr algn="r" eaLnBrk="1" hangingPunct="1">
                <a:spcBef>
                  <a:spcPct val="0"/>
                </a:spcBef>
                <a:buClrTx/>
                <a:buFontTx/>
                <a:buNone/>
              </a:pPr>
              <a:t>41</a:t>
            </a:fld>
            <a:endParaRPr lang="fr-FR" altLang="fr-FR">
              <a:latin typeface="Arial" panose="020B0604020202020204" pitchFamily="34" charset="0"/>
            </a:endParaRPr>
          </a:p>
        </p:txBody>
      </p:sp>
      <p:sp>
        <p:nvSpPr>
          <p:cNvPr id="84996" name="Rectangle 2">
            <a:extLst>
              <a:ext uri="{FF2B5EF4-FFF2-40B4-BE49-F238E27FC236}">
                <a16:creationId xmlns:a16="http://schemas.microsoft.com/office/drawing/2014/main" id="{92634E17-5D02-4EAA-89C9-18C879804F3D}"/>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Rectangle 3">
            <a:extLst>
              <a:ext uri="{FF2B5EF4-FFF2-40B4-BE49-F238E27FC236}">
                <a16:creationId xmlns:a16="http://schemas.microsoft.com/office/drawing/2014/main" id="{5865A37E-106D-4242-A8B8-BCA0DC63662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BB7417E-023B-43BB-B7C3-ECEEBA8AC0E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9ABB863-B304-4713-9F09-035FC0D3424C}" type="slidenum">
              <a:rPr lang="fr-FR" altLang="fr-FR">
                <a:latin typeface="Arial" panose="020B0604020202020204" pitchFamily="34" charset="0"/>
              </a:rPr>
              <a:pPr>
                <a:spcBef>
                  <a:spcPct val="0"/>
                </a:spcBef>
                <a:buClrTx/>
                <a:buFontTx/>
                <a:buNone/>
              </a:pPr>
              <a:t>42</a:t>
            </a:fld>
            <a:endParaRPr lang="fr-FR" altLang="fr-FR">
              <a:latin typeface="Arial" panose="020B0604020202020204" pitchFamily="34" charset="0"/>
            </a:endParaRPr>
          </a:p>
        </p:txBody>
      </p:sp>
      <p:sp>
        <p:nvSpPr>
          <p:cNvPr id="87043" name="Text Box 1">
            <a:extLst>
              <a:ext uri="{FF2B5EF4-FFF2-40B4-BE49-F238E27FC236}">
                <a16:creationId xmlns:a16="http://schemas.microsoft.com/office/drawing/2014/main" id="{ACE58EF2-C227-41A4-9698-591D1608F50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9DBCB7A-BEC2-4E5F-B647-4F2759269FE7}" type="slidenum">
              <a:rPr lang="fr-FR" altLang="fr-FR">
                <a:latin typeface="Arial" panose="020B0604020202020204" pitchFamily="34" charset="0"/>
              </a:rPr>
              <a:pPr algn="r" eaLnBrk="1" hangingPunct="1">
                <a:spcBef>
                  <a:spcPct val="0"/>
                </a:spcBef>
                <a:buClrTx/>
                <a:buFontTx/>
                <a:buNone/>
              </a:pPr>
              <a:t>42</a:t>
            </a:fld>
            <a:endParaRPr lang="fr-FR" altLang="fr-FR">
              <a:latin typeface="Arial" panose="020B0604020202020204" pitchFamily="34" charset="0"/>
            </a:endParaRPr>
          </a:p>
        </p:txBody>
      </p:sp>
      <p:sp>
        <p:nvSpPr>
          <p:cNvPr id="87044" name="Rectangle 2">
            <a:extLst>
              <a:ext uri="{FF2B5EF4-FFF2-40B4-BE49-F238E27FC236}">
                <a16:creationId xmlns:a16="http://schemas.microsoft.com/office/drawing/2014/main" id="{D69FFDC8-8A9F-4538-A57F-6B4C21CC426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a:extLst>
              <a:ext uri="{FF2B5EF4-FFF2-40B4-BE49-F238E27FC236}">
                <a16:creationId xmlns:a16="http://schemas.microsoft.com/office/drawing/2014/main" id="{F33F4F9E-F526-4FB1-86AF-551B2B4EDB9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C940329-B7BC-4F62-8D9D-C5E55945D8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6E0867E-61CB-4957-9A9C-2B3399B5A5AA}" type="slidenum">
              <a:rPr lang="fr-FR" altLang="fr-FR">
                <a:latin typeface="Arial" panose="020B0604020202020204" pitchFamily="34" charset="0"/>
              </a:rPr>
              <a:pPr>
                <a:spcBef>
                  <a:spcPct val="0"/>
                </a:spcBef>
                <a:buClrTx/>
                <a:buFontTx/>
                <a:buNone/>
              </a:pPr>
              <a:t>43</a:t>
            </a:fld>
            <a:endParaRPr lang="fr-FR" altLang="fr-FR">
              <a:latin typeface="Arial" panose="020B0604020202020204" pitchFamily="34" charset="0"/>
            </a:endParaRPr>
          </a:p>
        </p:txBody>
      </p:sp>
      <p:sp>
        <p:nvSpPr>
          <p:cNvPr id="89091" name="Text Box 1">
            <a:extLst>
              <a:ext uri="{FF2B5EF4-FFF2-40B4-BE49-F238E27FC236}">
                <a16:creationId xmlns:a16="http://schemas.microsoft.com/office/drawing/2014/main" id="{4EDBB536-C177-43EC-BC2F-AABA10B5B80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F4DDC8C-0F45-491F-AD11-67F81F48316F}" type="slidenum">
              <a:rPr lang="fr-FR" altLang="fr-FR">
                <a:latin typeface="Arial" panose="020B0604020202020204" pitchFamily="34" charset="0"/>
              </a:rPr>
              <a:pPr algn="r" eaLnBrk="1" hangingPunct="1">
                <a:spcBef>
                  <a:spcPct val="0"/>
                </a:spcBef>
                <a:buClrTx/>
                <a:buFontTx/>
                <a:buNone/>
              </a:pPr>
              <a:t>43</a:t>
            </a:fld>
            <a:endParaRPr lang="fr-FR" altLang="fr-FR">
              <a:latin typeface="Arial" panose="020B0604020202020204" pitchFamily="34" charset="0"/>
            </a:endParaRPr>
          </a:p>
        </p:txBody>
      </p:sp>
      <p:sp>
        <p:nvSpPr>
          <p:cNvPr id="89092" name="Rectangle 2">
            <a:extLst>
              <a:ext uri="{FF2B5EF4-FFF2-40B4-BE49-F238E27FC236}">
                <a16:creationId xmlns:a16="http://schemas.microsoft.com/office/drawing/2014/main" id="{77B6C983-FBD0-407E-B05C-FFFD251B78F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3" name="Rectangle 3">
            <a:extLst>
              <a:ext uri="{FF2B5EF4-FFF2-40B4-BE49-F238E27FC236}">
                <a16:creationId xmlns:a16="http://schemas.microsoft.com/office/drawing/2014/main" id="{645A5898-BC07-4CCE-83CF-EDA1432547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4E994F49-E1BE-4623-BE75-FD40FB7730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2BB2490-8C69-4BCF-B2CF-67AE3271E654}" type="slidenum">
              <a:rPr lang="fr-FR" altLang="fr-FR">
                <a:latin typeface="Arial" panose="020B0604020202020204" pitchFamily="34" charset="0"/>
              </a:rPr>
              <a:pPr>
                <a:spcBef>
                  <a:spcPct val="0"/>
                </a:spcBef>
                <a:buClrTx/>
                <a:buFontTx/>
                <a:buNone/>
              </a:pPr>
              <a:t>44</a:t>
            </a:fld>
            <a:endParaRPr lang="fr-FR" altLang="fr-FR">
              <a:latin typeface="Arial" panose="020B0604020202020204" pitchFamily="34" charset="0"/>
            </a:endParaRPr>
          </a:p>
        </p:txBody>
      </p:sp>
      <p:sp>
        <p:nvSpPr>
          <p:cNvPr id="91139" name="Text Box 1">
            <a:extLst>
              <a:ext uri="{FF2B5EF4-FFF2-40B4-BE49-F238E27FC236}">
                <a16:creationId xmlns:a16="http://schemas.microsoft.com/office/drawing/2014/main" id="{936C1234-A7B5-41B7-A1C9-21763D6EFC4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29F1216-0568-4DAE-A24B-DB4D4BB0870F}" type="slidenum">
              <a:rPr lang="fr-FR" altLang="fr-FR">
                <a:latin typeface="Arial" panose="020B0604020202020204" pitchFamily="34" charset="0"/>
              </a:rPr>
              <a:pPr algn="r" eaLnBrk="1" hangingPunct="1">
                <a:spcBef>
                  <a:spcPct val="0"/>
                </a:spcBef>
                <a:buClrTx/>
                <a:buFontTx/>
                <a:buNone/>
              </a:pPr>
              <a:t>44</a:t>
            </a:fld>
            <a:endParaRPr lang="fr-FR" altLang="fr-FR">
              <a:latin typeface="Arial" panose="020B0604020202020204" pitchFamily="34" charset="0"/>
            </a:endParaRPr>
          </a:p>
        </p:txBody>
      </p:sp>
      <p:sp>
        <p:nvSpPr>
          <p:cNvPr id="91140" name="Rectangle 2">
            <a:extLst>
              <a:ext uri="{FF2B5EF4-FFF2-40B4-BE49-F238E27FC236}">
                <a16:creationId xmlns:a16="http://schemas.microsoft.com/office/drawing/2014/main" id="{DAF7E26F-1594-455D-AC56-AAD724E5B08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1" name="Rectangle 3">
            <a:extLst>
              <a:ext uri="{FF2B5EF4-FFF2-40B4-BE49-F238E27FC236}">
                <a16:creationId xmlns:a16="http://schemas.microsoft.com/office/drawing/2014/main" id="{F15CE29A-6428-4E9B-B3EA-54E617854BC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7364DB1-FBFA-4FB0-9D7B-C800F39EAD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2DA73E2-1CD7-4CC9-8A4C-6FA3668A8C18}" type="slidenum">
              <a:rPr lang="fr-FR" altLang="fr-FR">
                <a:latin typeface="Arial" panose="020B0604020202020204" pitchFamily="34" charset="0"/>
              </a:rPr>
              <a:pPr>
                <a:spcBef>
                  <a:spcPct val="0"/>
                </a:spcBef>
                <a:buClrTx/>
                <a:buFontTx/>
                <a:buNone/>
              </a:pPr>
              <a:t>45</a:t>
            </a:fld>
            <a:endParaRPr lang="fr-FR" altLang="fr-FR">
              <a:latin typeface="Arial" panose="020B0604020202020204" pitchFamily="34" charset="0"/>
            </a:endParaRPr>
          </a:p>
        </p:txBody>
      </p:sp>
      <p:sp>
        <p:nvSpPr>
          <p:cNvPr id="93187" name="Text Box 1">
            <a:extLst>
              <a:ext uri="{FF2B5EF4-FFF2-40B4-BE49-F238E27FC236}">
                <a16:creationId xmlns:a16="http://schemas.microsoft.com/office/drawing/2014/main" id="{161E67CE-9387-4646-A82E-941365BF500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EDA2F82-2D42-47DF-B457-3654A3CD15B4}" type="slidenum">
              <a:rPr lang="fr-FR" altLang="fr-FR">
                <a:latin typeface="Arial" panose="020B0604020202020204" pitchFamily="34" charset="0"/>
              </a:rPr>
              <a:pPr algn="r" eaLnBrk="1" hangingPunct="1">
                <a:spcBef>
                  <a:spcPct val="0"/>
                </a:spcBef>
                <a:buClrTx/>
                <a:buFontTx/>
                <a:buNone/>
              </a:pPr>
              <a:t>45</a:t>
            </a:fld>
            <a:endParaRPr lang="fr-FR" altLang="fr-FR">
              <a:latin typeface="Arial" panose="020B0604020202020204" pitchFamily="34" charset="0"/>
            </a:endParaRPr>
          </a:p>
        </p:txBody>
      </p:sp>
      <p:sp>
        <p:nvSpPr>
          <p:cNvPr id="93188" name="Rectangle 2">
            <a:extLst>
              <a:ext uri="{FF2B5EF4-FFF2-40B4-BE49-F238E27FC236}">
                <a16:creationId xmlns:a16="http://schemas.microsoft.com/office/drawing/2014/main" id="{A43D8D16-FFD2-473F-ACC1-AA6D1B5B165E}"/>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9" name="Rectangle 3">
            <a:extLst>
              <a:ext uri="{FF2B5EF4-FFF2-40B4-BE49-F238E27FC236}">
                <a16:creationId xmlns:a16="http://schemas.microsoft.com/office/drawing/2014/main" id="{74DAB2DF-3041-4709-99AA-89D152EEAAD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B998BBBE-9F15-44C8-996A-38867FE6874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B92481A-F887-4359-9891-0E534A5E62F2}" type="slidenum">
              <a:rPr lang="fr-FR" altLang="fr-FR">
                <a:latin typeface="Arial" panose="020B0604020202020204" pitchFamily="34" charset="0"/>
              </a:rPr>
              <a:pPr>
                <a:spcBef>
                  <a:spcPct val="0"/>
                </a:spcBef>
                <a:buClrTx/>
                <a:buFontTx/>
                <a:buNone/>
              </a:pPr>
              <a:t>46</a:t>
            </a:fld>
            <a:endParaRPr lang="fr-FR" altLang="fr-FR">
              <a:latin typeface="Arial" panose="020B0604020202020204" pitchFamily="34" charset="0"/>
            </a:endParaRPr>
          </a:p>
        </p:txBody>
      </p:sp>
      <p:sp>
        <p:nvSpPr>
          <p:cNvPr id="95235" name="Text Box 1">
            <a:extLst>
              <a:ext uri="{FF2B5EF4-FFF2-40B4-BE49-F238E27FC236}">
                <a16:creationId xmlns:a16="http://schemas.microsoft.com/office/drawing/2014/main" id="{1B77CC61-08FC-4414-8347-4A211C93EFB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375DFBA-6F48-41A4-902E-7927D67A47BC}" type="slidenum">
              <a:rPr lang="fr-FR" altLang="fr-FR">
                <a:latin typeface="Arial" panose="020B0604020202020204" pitchFamily="34" charset="0"/>
              </a:rPr>
              <a:pPr algn="r" eaLnBrk="1" hangingPunct="1">
                <a:spcBef>
                  <a:spcPct val="0"/>
                </a:spcBef>
                <a:buClrTx/>
                <a:buFontTx/>
                <a:buNone/>
              </a:pPr>
              <a:t>46</a:t>
            </a:fld>
            <a:endParaRPr lang="fr-FR" altLang="fr-FR">
              <a:latin typeface="Arial" panose="020B0604020202020204" pitchFamily="34" charset="0"/>
            </a:endParaRPr>
          </a:p>
        </p:txBody>
      </p:sp>
      <p:sp>
        <p:nvSpPr>
          <p:cNvPr id="95236" name="Rectangle 2">
            <a:extLst>
              <a:ext uri="{FF2B5EF4-FFF2-40B4-BE49-F238E27FC236}">
                <a16:creationId xmlns:a16="http://schemas.microsoft.com/office/drawing/2014/main" id="{7BCDDDF6-8872-43C4-8037-B853D4D13A5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Rectangle 3">
            <a:extLst>
              <a:ext uri="{FF2B5EF4-FFF2-40B4-BE49-F238E27FC236}">
                <a16:creationId xmlns:a16="http://schemas.microsoft.com/office/drawing/2014/main" id="{CCEE46BB-F22F-49F7-833A-9FA900B0F6F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B96A1AE6-B889-469E-ACAF-46530938255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016186D-E6FF-4862-9F69-C79926CEACF1}" type="slidenum">
              <a:rPr lang="fr-FR" altLang="fr-FR">
                <a:latin typeface="Arial" panose="020B0604020202020204" pitchFamily="34" charset="0"/>
              </a:rPr>
              <a:pPr>
                <a:spcBef>
                  <a:spcPct val="0"/>
                </a:spcBef>
                <a:buClrTx/>
                <a:buFontTx/>
                <a:buNone/>
              </a:pPr>
              <a:t>47</a:t>
            </a:fld>
            <a:endParaRPr lang="fr-FR" altLang="fr-FR">
              <a:latin typeface="Arial" panose="020B0604020202020204" pitchFamily="34" charset="0"/>
            </a:endParaRPr>
          </a:p>
        </p:txBody>
      </p:sp>
      <p:sp>
        <p:nvSpPr>
          <p:cNvPr id="97283" name="Text Box 1">
            <a:extLst>
              <a:ext uri="{FF2B5EF4-FFF2-40B4-BE49-F238E27FC236}">
                <a16:creationId xmlns:a16="http://schemas.microsoft.com/office/drawing/2014/main" id="{EDD84C92-2271-4F44-9371-16CD863C437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A509791-FCBD-4937-ACD1-26AE55ACCB01}" type="slidenum">
              <a:rPr lang="fr-FR" altLang="fr-FR">
                <a:latin typeface="Arial" panose="020B0604020202020204" pitchFamily="34" charset="0"/>
              </a:rPr>
              <a:pPr algn="r" eaLnBrk="1" hangingPunct="1">
                <a:spcBef>
                  <a:spcPct val="0"/>
                </a:spcBef>
                <a:buClrTx/>
                <a:buFontTx/>
                <a:buNone/>
              </a:pPr>
              <a:t>47</a:t>
            </a:fld>
            <a:endParaRPr lang="fr-FR" altLang="fr-FR">
              <a:latin typeface="Arial" panose="020B0604020202020204" pitchFamily="34" charset="0"/>
            </a:endParaRPr>
          </a:p>
        </p:txBody>
      </p:sp>
      <p:sp>
        <p:nvSpPr>
          <p:cNvPr id="97284" name="Rectangle 2">
            <a:extLst>
              <a:ext uri="{FF2B5EF4-FFF2-40B4-BE49-F238E27FC236}">
                <a16:creationId xmlns:a16="http://schemas.microsoft.com/office/drawing/2014/main" id="{D3AA738D-89E1-4C0E-9547-C6CAEF1CD9E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5" name="Rectangle 3">
            <a:extLst>
              <a:ext uri="{FF2B5EF4-FFF2-40B4-BE49-F238E27FC236}">
                <a16:creationId xmlns:a16="http://schemas.microsoft.com/office/drawing/2014/main" id="{8A8A22D5-F185-41D4-822F-3598A742B56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3FC3FAA-1349-4B2D-9F3A-0B365D1D28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04766A6-F740-49B7-8337-C74B71DC079E}" type="slidenum">
              <a:rPr lang="fr-FR" altLang="fr-FR">
                <a:latin typeface="Arial" panose="020B0604020202020204" pitchFamily="34" charset="0"/>
              </a:rPr>
              <a:pPr>
                <a:spcBef>
                  <a:spcPct val="0"/>
                </a:spcBef>
                <a:buClrTx/>
                <a:buFontTx/>
                <a:buNone/>
              </a:pPr>
              <a:t>48</a:t>
            </a:fld>
            <a:endParaRPr lang="fr-FR" altLang="fr-FR">
              <a:latin typeface="Arial" panose="020B0604020202020204" pitchFamily="34" charset="0"/>
            </a:endParaRPr>
          </a:p>
        </p:txBody>
      </p:sp>
      <p:sp>
        <p:nvSpPr>
          <p:cNvPr id="99331" name="Text Box 1">
            <a:extLst>
              <a:ext uri="{FF2B5EF4-FFF2-40B4-BE49-F238E27FC236}">
                <a16:creationId xmlns:a16="http://schemas.microsoft.com/office/drawing/2014/main" id="{72CFF679-A1A4-434D-9A67-3605F9865ED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D27E674-ACA3-40C2-824D-FA47880BEF57}" type="slidenum">
              <a:rPr lang="fr-FR" altLang="fr-FR">
                <a:latin typeface="Arial" panose="020B0604020202020204" pitchFamily="34" charset="0"/>
              </a:rPr>
              <a:pPr algn="r" eaLnBrk="1" hangingPunct="1">
                <a:spcBef>
                  <a:spcPct val="0"/>
                </a:spcBef>
                <a:buClrTx/>
                <a:buFontTx/>
                <a:buNone/>
              </a:pPr>
              <a:t>48</a:t>
            </a:fld>
            <a:endParaRPr lang="fr-FR" altLang="fr-FR">
              <a:latin typeface="Arial" panose="020B0604020202020204" pitchFamily="34" charset="0"/>
            </a:endParaRPr>
          </a:p>
        </p:txBody>
      </p:sp>
      <p:sp>
        <p:nvSpPr>
          <p:cNvPr id="99332" name="Rectangle 2">
            <a:extLst>
              <a:ext uri="{FF2B5EF4-FFF2-40B4-BE49-F238E27FC236}">
                <a16:creationId xmlns:a16="http://schemas.microsoft.com/office/drawing/2014/main" id="{77E039C8-28D3-4C39-B38D-58889E3BD57C}"/>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3" name="Rectangle 3">
            <a:extLst>
              <a:ext uri="{FF2B5EF4-FFF2-40B4-BE49-F238E27FC236}">
                <a16:creationId xmlns:a16="http://schemas.microsoft.com/office/drawing/2014/main" id="{85E5B283-4AC0-44D5-B5B6-5DBF44D426C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41B79E05-E90D-4A08-A773-66B7E8CA765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EABAB58-BA41-4588-807C-F4C3CBFFAB73}" type="slidenum">
              <a:rPr lang="fr-FR" altLang="fr-FR">
                <a:latin typeface="Arial" panose="020B0604020202020204" pitchFamily="34" charset="0"/>
              </a:rPr>
              <a:pPr>
                <a:spcBef>
                  <a:spcPct val="0"/>
                </a:spcBef>
                <a:buClrTx/>
                <a:buFontTx/>
                <a:buNone/>
              </a:pPr>
              <a:t>49</a:t>
            </a:fld>
            <a:endParaRPr lang="fr-FR" altLang="fr-FR">
              <a:latin typeface="Arial" panose="020B0604020202020204" pitchFamily="34" charset="0"/>
            </a:endParaRPr>
          </a:p>
        </p:txBody>
      </p:sp>
      <p:sp>
        <p:nvSpPr>
          <p:cNvPr id="101379" name="Text Box 1">
            <a:extLst>
              <a:ext uri="{FF2B5EF4-FFF2-40B4-BE49-F238E27FC236}">
                <a16:creationId xmlns:a16="http://schemas.microsoft.com/office/drawing/2014/main" id="{749A521E-A0E3-4881-92A5-801E436C22C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632B24B-78FE-43F3-878B-BEE7B4A83F73}" type="slidenum">
              <a:rPr lang="fr-FR" altLang="fr-FR">
                <a:latin typeface="Arial" panose="020B0604020202020204" pitchFamily="34" charset="0"/>
              </a:rPr>
              <a:pPr algn="r" eaLnBrk="1" hangingPunct="1">
                <a:spcBef>
                  <a:spcPct val="0"/>
                </a:spcBef>
                <a:buClrTx/>
                <a:buFontTx/>
                <a:buNone/>
              </a:pPr>
              <a:t>49</a:t>
            </a:fld>
            <a:endParaRPr lang="fr-FR" altLang="fr-FR">
              <a:latin typeface="Arial" panose="020B0604020202020204" pitchFamily="34" charset="0"/>
            </a:endParaRPr>
          </a:p>
        </p:txBody>
      </p:sp>
      <p:sp>
        <p:nvSpPr>
          <p:cNvPr id="101380" name="Rectangle 2">
            <a:extLst>
              <a:ext uri="{FF2B5EF4-FFF2-40B4-BE49-F238E27FC236}">
                <a16:creationId xmlns:a16="http://schemas.microsoft.com/office/drawing/2014/main" id="{F522692E-87A9-4009-86EC-B95CDA30D95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1" name="Rectangle 3">
            <a:extLst>
              <a:ext uri="{FF2B5EF4-FFF2-40B4-BE49-F238E27FC236}">
                <a16:creationId xmlns:a16="http://schemas.microsoft.com/office/drawing/2014/main" id="{D46959A1-144C-4726-9ED3-6231FA6DA30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FFE0B56-D6F8-4037-9AF5-D04B5B59E75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0D8510F-1DE0-4B77-81D4-35560AF9C07C}" type="slidenum">
              <a:rPr lang="fr-FR" altLang="fr-FR">
                <a:latin typeface="Arial" panose="020B0604020202020204" pitchFamily="34" charset="0"/>
              </a:rPr>
              <a:pPr>
                <a:spcBef>
                  <a:spcPct val="0"/>
                </a:spcBef>
                <a:buClrTx/>
                <a:buFontTx/>
                <a:buNone/>
              </a:pPr>
              <a:t>5</a:t>
            </a:fld>
            <a:endParaRPr lang="fr-FR" altLang="fr-FR">
              <a:latin typeface="Arial" panose="020B0604020202020204" pitchFamily="34" charset="0"/>
            </a:endParaRPr>
          </a:p>
        </p:txBody>
      </p:sp>
      <p:sp>
        <p:nvSpPr>
          <p:cNvPr id="12291" name="Text Box 1">
            <a:extLst>
              <a:ext uri="{FF2B5EF4-FFF2-40B4-BE49-F238E27FC236}">
                <a16:creationId xmlns:a16="http://schemas.microsoft.com/office/drawing/2014/main" id="{DD1C791E-A5FF-430F-9380-B56BA167532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DDAF29E-37B0-4547-856C-E1F542FA5EBD}" type="slidenum">
              <a:rPr lang="fr-FR" altLang="fr-FR">
                <a:latin typeface="Arial" panose="020B0604020202020204" pitchFamily="34" charset="0"/>
              </a:rPr>
              <a:pPr algn="r" eaLnBrk="1" hangingPunct="1">
                <a:spcBef>
                  <a:spcPct val="0"/>
                </a:spcBef>
                <a:buClrTx/>
                <a:buFontTx/>
                <a:buNone/>
              </a:pPr>
              <a:t>5</a:t>
            </a:fld>
            <a:endParaRPr lang="fr-FR" altLang="fr-FR">
              <a:latin typeface="Arial" panose="020B0604020202020204" pitchFamily="34" charset="0"/>
            </a:endParaRPr>
          </a:p>
        </p:txBody>
      </p:sp>
      <p:sp>
        <p:nvSpPr>
          <p:cNvPr id="12292" name="Rectangle 2">
            <a:extLst>
              <a:ext uri="{FF2B5EF4-FFF2-40B4-BE49-F238E27FC236}">
                <a16:creationId xmlns:a16="http://schemas.microsoft.com/office/drawing/2014/main" id="{DC78E928-6E32-4E01-BA56-71C1E53F207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3" name="Rectangle 3">
            <a:extLst>
              <a:ext uri="{FF2B5EF4-FFF2-40B4-BE49-F238E27FC236}">
                <a16:creationId xmlns:a16="http://schemas.microsoft.com/office/drawing/2014/main" id="{A4262289-C04A-4F68-941E-7E15703C942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D20385E-5541-49CA-BE49-7FCBCE7682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5A31275-3BB0-4C26-9BB7-8333D1FEC8EB}" type="slidenum">
              <a:rPr lang="fr-FR" altLang="fr-FR">
                <a:latin typeface="Arial" panose="020B0604020202020204" pitchFamily="34" charset="0"/>
              </a:rPr>
              <a:pPr>
                <a:spcBef>
                  <a:spcPct val="0"/>
                </a:spcBef>
                <a:buClrTx/>
                <a:buFontTx/>
                <a:buNone/>
              </a:pPr>
              <a:t>50</a:t>
            </a:fld>
            <a:endParaRPr lang="fr-FR" altLang="fr-FR">
              <a:latin typeface="Arial" panose="020B0604020202020204" pitchFamily="34" charset="0"/>
            </a:endParaRPr>
          </a:p>
        </p:txBody>
      </p:sp>
      <p:sp>
        <p:nvSpPr>
          <p:cNvPr id="105475" name="Text Box 1">
            <a:extLst>
              <a:ext uri="{FF2B5EF4-FFF2-40B4-BE49-F238E27FC236}">
                <a16:creationId xmlns:a16="http://schemas.microsoft.com/office/drawing/2014/main" id="{E74270E6-7C6A-4156-872D-FDF9516C502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893898D-C50F-484E-AA87-0A339095F148}" type="slidenum">
              <a:rPr lang="fr-FR" altLang="fr-FR">
                <a:latin typeface="Arial" panose="020B0604020202020204" pitchFamily="34" charset="0"/>
              </a:rPr>
              <a:pPr algn="r" eaLnBrk="1" hangingPunct="1">
                <a:spcBef>
                  <a:spcPct val="0"/>
                </a:spcBef>
                <a:buClrTx/>
                <a:buFontTx/>
                <a:buNone/>
              </a:pPr>
              <a:t>50</a:t>
            </a:fld>
            <a:endParaRPr lang="fr-FR" altLang="fr-FR">
              <a:latin typeface="Arial" panose="020B0604020202020204" pitchFamily="34" charset="0"/>
            </a:endParaRPr>
          </a:p>
        </p:txBody>
      </p:sp>
      <p:sp>
        <p:nvSpPr>
          <p:cNvPr id="105476" name="Rectangle 2">
            <a:extLst>
              <a:ext uri="{FF2B5EF4-FFF2-40B4-BE49-F238E27FC236}">
                <a16:creationId xmlns:a16="http://schemas.microsoft.com/office/drawing/2014/main" id="{47BC8762-A4B2-45C6-86DC-372211648B7C}"/>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7" name="Rectangle 3">
            <a:extLst>
              <a:ext uri="{FF2B5EF4-FFF2-40B4-BE49-F238E27FC236}">
                <a16:creationId xmlns:a16="http://schemas.microsoft.com/office/drawing/2014/main" id="{C065FDF6-210A-4548-868B-360E6F54ECB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D7E46C88-7A3C-4F92-8167-CA63205B27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F699E99-A534-4674-9D41-8E6556639827}" type="slidenum">
              <a:rPr lang="fr-FR" altLang="fr-FR">
                <a:latin typeface="Arial" panose="020B0604020202020204" pitchFamily="34" charset="0"/>
              </a:rPr>
              <a:pPr>
                <a:spcBef>
                  <a:spcPct val="0"/>
                </a:spcBef>
                <a:buClrTx/>
                <a:buFontTx/>
                <a:buNone/>
              </a:pPr>
              <a:t>51</a:t>
            </a:fld>
            <a:endParaRPr lang="fr-FR" altLang="fr-FR">
              <a:latin typeface="Arial" panose="020B0604020202020204" pitchFamily="34" charset="0"/>
            </a:endParaRPr>
          </a:p>
        </p:txBody>
      </p:sp>
      <p:sp>
        <p:nvSpPr>
          <p:cNvPr id="107523" name="Text Box 1">
            <a:extLst>
              <a:ext uri="{FF2B5EF4-FFF2-40B4-BE49-F238E27FC236}">
                <a16:creationId xmlns:a16="http://schemas.microsoft.com/office/drawing/2014/main" id="{A0EF0F29-FD94-46E3-9C0C-33AD700A0B8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CF28DC-0118-4008-8CE8-268B609458B0}" type="slidenum">
              <a:rPr lang="fr-FR" altLang="fr-FR">
                <a:latin typeface="Arial" panose="020B0604020202020204" pitchFamily="34" charset="0"/>
              </a:rPr>
              <a:pPr algn="r" eaLnBrk="1" hangingPunct="1">
                <a:spcBef>
                  <a:spcPct val="0"/>
                </a:spcBef>
                <a:buClrTx/>
                <a:buFontTx/>
                <a:buNone/>
              </a:pPr>
              <a:t>51</a:t>
            </a:fld>
            <a:endParaRPr lang="fr-FR" altLang="fr-FR">
              <a:latin typeface="Arial" panose="020B0604020202020204" pitchFamily="34" charset="0"/>
            </a:endParaRPr>
          </a:p>
        </p:txBody>
      </p:sp>
      <p:sp>
        <p:nvSpPr>
          <p:cNvPr id="107524" name="Rectangle 2">
            <a:extLst>
              <a:ext uri="{FF2B5EF4-FFF2-40B4-BE49-F238E27FC236}">
                <a16:creationId xmlns:a16="http://schemas.microsoft.com/office/drawing/2014/main" id="{3F40345E-6319-47DA-9B8D-26AAA27B51E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5" name="Rectangle 3">
            <a:extLst>
              <a:ext uri="{FF2B5EF4-FFF2-40B4-BE49-F238E27FC236}">
                <a16:creationId xmlns:a16="http://schemas.microsoft.com/office/drawing/2014/main" id="{6FB0111B-5E70-4334-BF90-8CE7C54B862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07635BA1-3844-4A6B-A5B3-98BF8B13305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76AE7F-D36C-4A6F-AF54-EEFE9C0EF1A2}" type="slidenum">
              <a:rPr lang="fr-FR" altLang="fr-FR">
                <a:latin typeface="Arial" panose="020B0604020202020204" pitchFamily="34" charset="0"/>
              </a:rPr>
              <a:pPr>
                <a:spcBef>
                  <a:spcPct val="0"/>
                </a:spcBef>
                <a:buClrTx/>
                <a:buFontTx/>
                <a:buNone/>
              </a:pPr>
              <a:t>52</a:t>
            </a:fld>
            <a:endParaRPr lang="fr-FR" altLang="fr-FR">
              <a:latin typeface="Arial" panose="020B0604020202020204" pitchFamily="34" charset="0"/>
            </a:endParaRPr>
          </a:p>
        </p:txBody>
      </p:sp>
      <p:sp>
        <p:nvSpPr>
          <p:cNvPr id="109571" name="Text Box 1">
            <a:extLst>
              <a:ext uri="{FF2B5EF4-FFF2-40B4-BE49-F238E27FC236}">
                <a16:creationId xmlns:a16="http://schemas.microsoft.com/office/drawing/2014/main" id="{DEBFEE27-FBC7-4898-98B9-DB3CD164DB4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654F8B-A3F3-45AB-9F8A-18C196E44EEB}" type="slidenum">
              <a:rPr lang="fr-FR" altLang="fr-FR">
                <a:latin typeface="Arial" panose="020B0604020202020204" pitchFamily="34" charset="0"/>
              </a:rPr>
              <a:pPr algn="r" eaLnBrk="1" hangingPunct="1">
                <a:spcBef>
                  <a:spcPct val="0"/>
                </a:spcBef>
                <a:buClrTx/>
                <a:buFontTx/>
                <a:buNone/>
              </a:pPr>
              <a:t>52</a:t>
            </a:fld>
            <a:endParaRPr lang="fr-FR" altLang="fr-FR">
              <a:latin typeface="Arial" panose="020B0604020202020204" pitchFamily="34" charset="0"/>
            </a:endParaRPr>
          </a:p>
        </p:txBody>
      </p:sp>
      <p:sp>
        <p:nvSpPr>
          <p:cNvPr id="109572" name="Rectangle 2">
            <a:extLst>
              <a:ext uri="{FF2B5EF4-FFF2-40B4-BE49-F238E27FC236}">
                <a16:creationId xmlns:a16="http://schemas.microsoft.com/office/drawing/2014/main" id="{80EBBA07-5042-4C48-B73B-D8E3837EB18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3">
            <a:extLst>
              <a:ext uri="{FF2B5EF4-FFF2-40B4-BE49-F238E27FC236}">
                <a16:creationId xmlns:a16="http://schemas.microsoft.com/office/drawing/2014/main" id="{0C646844-FC64-41BC-8AD3-506DF3E05AE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F954C115-89B8-45ED-A500-7E4A271EE22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8DF756D-899A-408B-AE39-481A7F031F87}" type="slidenum">
              <a:rPr lang="fr-FR" altLang="fr-FR">
                <a:latin typeface="Arial" panose="020B0604020202020204" pitchFamily="34" charset="0"/>
              </a:rPr>
              <a:pPr>
                <a:spcBef>
                  <a:spcPct val="0"/>
                </a:spcBef>
                <a:buClrTx/>
                <a:buFontTx/>
                <a:buNone/>
              </a:pPr>
              <a:t>53</a:t>
            </a:fld>
            <a:endParaRPr lang="fr-FR" altLang="fr-FR">
              <a:latin typeface="Arial" panose="020B0604020202020204" pitchFamily="34" charset="0"/>
            </a:endParaRPr>
          </a:p>
        </p:txBody>
      </p:sp>
      <p:sp>
        <p:nvSpPr>
          <p:cNvPr id="111619" name="Text Box 1">
            <a:extLst>
              <a:ext uri="{FF2B5EF4-FFF2-40B4-BE49-F238E27FC236}">
                <a16:creationId xmlns:a16="http://schemas.microsoft.com/office/drawing/2014/main" id="{C4A0B4EA-2EC5-4185-A80A-7ECDE1F6D1B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F7FD350-CCCB-4F86-9EDC-A90D4588531D}" type="slidenum">
              <a:rPr lang="fr-FR" altLang="fr-FR">
                <a:latin typeface="Arial" panose="020B0604020202020204" pitchFamily="34" charset="0"/>
              </a:rPr>
              <a:pPr algn="r" eaLnBrk="1" hangingPunct="1">
                <a:spcBef>
                  <a:spcPct val="0"/>
                </a:spcBef>
                <a:buClrTx/>
                <a:buFontTx/>
                <a:buNone/>
              </a:pPr>
              <a:t>53</a:t>
            </a:fld>
            <a:endParaRPr lang="fr-FR" altLang="fr-FR">
              <a:latin typeface="Arial" panose="020B0604020202020204" pitchFamily="34" charset="0"/>
            </a:endParaRPr>
          </a:p>
        </p:txBody>
      </p:sp>
      <p:sp>
        <p:nvSpPr>
          <p:cNvPr id="111620" name="Rectangle 2">
            <a:extLst>
              <a:ext uri="{FF2B5EF4-FFF2-40B4-BE49-F238E27FC236}">
                <a16:creationId xmlns:a16="http://schemas.microsoft.com/office/drawing/2014/main" id="{F2126A22-80A0-4F89-9D73-4DFFFDB56B9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1" name="Rectangle 3">
            <a:extLst>
              <a:ext uri="{FF2B5EF4-FFF2-40B4-BE49-F238E27FC236}">
                <a16:creationId xmlns:a16="http://schemas.microsoft.com/office/drawing/2014/main" id="{01D05950-6F45-4F6E-8CAF-65B653B6726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7413904-28A1-4158-A465-C90E1C25F2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75CC1C2-3FD9-4611-B331-6F83C370A75D}" type="slidenum">
              <a:rPr lang="fr-FR" altLang="fr-FR">
                <a:latin typeface="Arial" panose="020B0604020202020204" pitchFamily="34" charset="0"/>
              </a:rPr>
              <a:pPr>
                <a:spcBef>
                  <a:spcPct val="0"/>
                </a:spcBef>
                <a:buClrTx/>
                <a:buFontTx/>
                <a:buNone/>
              </a:pPr>
              <a:t>54</a:t>
            </a:fld>
            <a:endParaRPr lang="fr-FR" altLang="fr-FR">
              <a:latin typeface="Arial" panose="020B0604020202020204" pitchFamily="34" charset="0"/>
            </a:endParaRPr>
          </a:p>
        </p:txBody>
      </p:sp>
      <p:sp>
        <p:nvSpPr>
          <p:cNvPr id="113667" name="Text Box 1">
            <a:extLst>
              <a:ext uri="{FF2B5EF4-FFF2-40B4-BE49-F238E27FC236}">
                <a16:creationId xmlns:a16="http://schemas.microsoft.com/office/drawing/2014/main" id="{2394B501-67CE-4227-AF0A-B4624EDFAA8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35ECCE-1612-4040-8AE2-7AB5F8A4E45E}" type="slidenum">
              <a:rPr lang="fr-FR" altLang="fr-FR">
                <a:latin typeface="Arial" panose="020B0604020202020204" pitchFamily="34" charset="0"/>
              </a:rPr>
              <a:pPr algn="r" eaLnBrk="1" hangingPunct="1">
                <a:spcBef>
                  <a:spcPct val="0"/>
                </a:spcBef>
                <a:buClrTx/>
                <a:buFontTx/>
                <a:buNone/>
              </a:pPr>
              <a:t>54</a:t>
            </a:fld>
            <a:endParaRPr lang="fr-FR" altLang="fr-FR">
              <a:latin typeface="Arial" panose="020B0604020202020204" pitchFamily="34" charset="0"/>
            </a:endParaRPr>
          </a:p>
        </p:txBody>
      </p:sp>
      <p:sp>
        <p:nvSpPr>
          <p:cNvPr id="113668" name="Rectangle 2">
            <a:extLst>
              <a:ext uri="{FF2B5EF4-FFF2-40B4-BE49-F238E27FC236}">
                <a16:creationId xmlns:a16="http://schemas.microsoft.com/office/drawing/2014/main" id="{E38D543D-A4AF-461A-BDDE-3E23C7737EA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9" name="Rectangle 3">
            <a:extLst>
              <a:ext uri="{FF2B5EF4-FFF2-40B4-BE49-F238E27FC236}">
                <a16:creationId xmlns:a16="http://schemas.microsoft.com/office/drawing/2014/main" id="{EF4D3244-2548-4716-992F-8724D0A9797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60B0930-E3D9-405F-AC62-DD1FAA437C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A75E082-183E-4810-984D-E54F038B7D21}" type="slidenum">
              <a:rPr lang="fr-FR" altLang="fr-FR">
                <a:latin typeface="Arial" panose="020B0604020202020204" pitchFamily="34" charset="0"/>
              </a:rPr>
              <a:pPr>
                <a:spcBef>
                  <a:spcPct val="0"/>
                </a:spcBef>
                <a:buClrTx/>
                <a:buFontTx/>
                <a:buNone/>
              </a:pPr>
              <a:t>55</a:t>
            </a:fld>
            <a:endParaRPr lang="fr-FR" altLang="fr-FR">
              <a:latin typeface="Arial" panose="020B0604020202020204" pitchFamily="34" charset="0"/>
            </a:endParaRPr>
          </a:p>
        </p:txBody>
      </p:sp>
      <p:sp>
        <p:nvSpPr>
          <p:cNvPr id="115715" name="Text Box 1">
            <a:extLst>
              <a:ext uri="{FF2B5EF4-FFF2-40B4-BE49-F238E27FC236}">
                <a16:creationId xmlns:a16="http://schemas.microsoft.com/office/drawing/2014/main" id="{97E6AEC4-7B41-4826-98EA-0EE70385C89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E9C0010-F0CA-43EF-B511-9C4DD4AEFE51}" type="slidenum">
              <a:rPr lang="fr-FR" altLang="fr-FR">
                <a:latin typeface="Arial" panose="020B0604020202020204" pitchFamily="34" charset="0"/>
              </a:rPr>
              <a:pPr algn="r" eaLnBrk="1" hangingPunct="1">
                <a:spcBef>
                  <a:spcPct val="0"/>
                </a:spcBef>
                <a:buClrTx/>
                <a:buFontTx/>
                <a:buNone/>
              </a:pPr>
              <a:t>55</a:t>
            </a:fld>
            <a:endParaRPr lang="fr-FR" altLang="fr-FR">
              <a:latin typeface="Arial" panose="020B0604020202020204" pitchFamily="34" charset="0"/>
            </a:endParaRPr>
          </a:p>
        </p:txBody>
      </p:sp>
      <p:sp>
        <p:nvSpPr>
          <p:cNvPr id="115716" name="Rectangle 2">
            <a:extLst>
              <a:ext uri="{FF2B5EF4-FFF2-40B4-BE49-F238E27FC236}">
                <a16:creationId xmlns:a16="http://schemas.microsoft.com/office/drawing/2014/main" id="{EA89AB7F-E8D3-4967-B0B6-F8D6A03A300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7" name="Rectangle 3">
            <a:extLst>
              <a:ext uri="{FF2B5EF4-FFF2-40B4-BE49-F238E27FC236}">
                <a16:creationId xmlns:a16="http://schemas.microsoft.com/office/drawing/2014/main" id="{18349B5B-05F8-4D10-88B6-699728FF43B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67CB381-3F37-4554-8125-E261119B85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21AEDA5-10B7-42F0-B7A0-1FCB9A7B3298}" type="slidenum">
              <a:rPr lang="fr-FR" altLang="fr-FR">
                <a:latin typeface="Arial" panose="020B0604020202020204" pitchFamily="34" charset="0"/>
              </a:rPr>
              <a:pPr>
                <a:spcBef>
                  <a:spcPct val="0"/>
                </a:spcBef>
                <a:buClrTx/>
                <a:buFontTx/>
                <a:buNone/>
              </a:pPr>
              <a:t>56</a:t>
            </a:fld>
            <a:endParaRPr lang="fr-FR" altLang="fr-FR">
              <a:latin typeface="Arial" panose="020B0604020202020204" pitchFamily="34" charset="0"/>
            </a:endParaRPr>
          </a:p>
        </p:txBody>
      </p:sp>
      <p:sp>
        <p:nvSpPr>
          <p:cNvPr id="117763" name="Text Box 1">
            <a:extLst>
              <a:ext uri="{FF2B5EF4-FFF2-40B4-BE49-F238E27FC236}">
                <a16:creationId xmlns:a16="http://schemas.microsoft.com/office/drawing/2014/main" id="{6AA8485E-E105-4D19-8C0B-76D50D42FD5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F292387-462A-4815-AB33-693EA9D53A34}" type="slidenum">
              <a:rPr lang="fr-FR" altLang="fr-FR">
                <a:latin typeface="Arial" panose="020B0604020202020204" pitchFamily="34" charset="0"/>
              </a:rPr>
              <a:pPr algn="r" eaLnBrk="1" hangingPunct="1">
                <a:spcBef>
                  <a:spcPct val="0"/>
                </a:spcBef>
                <a:buClrTx/>
                <a:buFontTx/>
                <a:buNone/>
              </a:pPr>
              <a:t>56</a:t>
            </a:fld>
            <a:endParaRPr lang="fr-FR" altLang="fr-FR">
              <a:latin typeface="Arial" panose="020B0604020202020204" pitchFamily="34" charset="0"/>
            </a:endParaRPr>
          </a:p>
        </p:txBody>
      </p:sp>
      <p:sp>
        <p:nvSpPr>
          <p:cNvPr id="117764" name="Rectangle 2">
            <a:extLst>
              <a:ext uri="{FF2B5EF4-FFF2-40B4-BE49-F238E27FC236}">
                <a16:creationId xmlns:a16="http://schemas.microsoft.com/office/drawing/2014/main" id="{31BF6D6D-A05C-4A68-A692-F19DC76102F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5" name="Rectangle 3">
            <a:extLst>
              <a:ext uri="{FF2B5EF4-FFF2-40B4-BE49-F238E27FC236}">
                <a16:creationId xmlns:a16="http://schemas.microsoft.com/office/drawing/2014/main" id="{A7DA752E-9E1B-49F4-B73A-FF5DFBE9AD5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75BC0406-65DE-4663-A9B8-7C519B533B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E614675-2D28-460D-81AC-CBE3BADD8C85}" type="slidenum">
              <a:rPr lang="fr-FR" altLang="fr-FR">
                <a:latin typeface="Arial" panose="020B0604020202020204" pitchFamily="34" charset="0"/>
              </a:rPr>
              <a:pPr>
                <a:spcBef>
                  <a:spcPct val="0"/>
                </a:spcBef>
                <a:buClrTx/>
                <a:buFontTx/>
                <a:buNone/>
              </a:pPr>
              <a:t>57</a:t>
            </a:fld>
            <a:endParaRPr lang="fr-FR" altLang="fr-FR">
              <a:latin typeface="Arial" panose="020B0604020202020204" pitchFamily="34" charset="0"/>
            </a:endParaRPr>
          </a:p>
        </p:txBody>
      </p:sp>
      <p:sp>
        <p:nvSpPr>
          <p:cNvPr id="119811" name="Text Box 1">
            <a:extLst>
              <a:ext uri="{FF2B5EF4-FFF2-40B4-BE49-F238E27FC236}">
                <a16:creationId xmlns:a16="http://schemas.microsoft.com/office/drawing/2014/main" id="{C786AA1E-70FD-4A71-A79A-6B3A90D61CE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00B04F8-04E4-466C-BD24-C1C12B8689A7}" type="slidenum">
              <a:rPr lang="fr-FR" altLang="fr-FR">
                <a:latin typeface="Arial" panose="020B0604020202020204" pitchFamily="34" charset="0"/>
              </a:rPr>
              <a:pPr algn="r" eaLnBrk="1" hangingPunct="1">
                <a:spcBef>
                  <a:spcPct val="0"/>
                </a:spcBef>
                <a:buClrTx/>
                <a:buFontTx/>
                <a:buNone/>
              </a:pPr>
              <a:t>57</a:t>
            </a:fld>
            <a:endParaRPr lang="fr-FR" altLang="fr-FR">
              <a:latin typeface="Arial" panose="020B0604020202020204" pitchFamily="34" charset="0"/>
            </a:endParaRPr>
          </a:p>
        </p:txBody>
      </p:sp>
      <p:sp>
        <p:nvSpPr>
          <p:cNvPr id="119812" name="Rectangle 2">
            <a:extLst>
              <a:ext uri="{FF2B5EF4-FFF2-40B4-BE49-F238E27FC236}">
                <a16:creationId xmlns:a16="http://schemas.microsoft.com/office/drawing/2014/main" id="{5DFAFBC9-91BB-49F7-AD90-EB1C76B83EC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3" name="Rectangle 3">
            <a:extLst>
              <a:ext uri="{FF2B5EF4-FFF2-40B4-BE49-F238E27FC236}">
                <a16:creationId xmlns:a16="http://schemas.microsoft.com/office/drawing/2014/main" id="{44B169F1-5D55-4795-9357-73FF0537D1A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2983ED2C-4096-454B-92A2-9CB97D6A9B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2C0B5F9-A310-4355-867D-0A24BA7DCA93}" type="slidenum">
              <a:rPr lang="fr-FR" altLang="fr-FR">
                <a:latin typeface="Arial" panose="020B0604020202020204" pitchFamily="34" charset="0"/>
              </a:rPr>
              <a:pPr>
                <a:spcBef>
                  <a:spcPct val="0"/>
                </a:spcBef>
                <a:buClrTx/>
                <a:buFontTx/>
                <a:buNone/>
              </a:pPr>
              <a:t>58</a:t>
            </a:fld>
            <a:endParaRPr lang="fr-FR" altLang="fr-FR">
              <a:latin typeface="Arial" panose="020B0604020202020204" pitchFamily="34" charset="0"/>
            </a:endParaRPr>
          </a:p>
        </p:txBody>
      </p:sp>
      <p:sp>
        <p:nvSpPr>
          <p:cNvPr id="121859" name="Text Box 1">
            <a:extLst>
              <a:ext uri="{FF2B5EF4-FFF2-40B4-BE49-F238E27FC236}">
                <a16:creationId xmlns:a16="http://schemas.microsoft.com/office/drawing/2014/main" id="{FD35461E-B58E-45D0-B93D-C1F7BC5C1BB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5AF48CC-2748-49C9-903B-08F14C143E7A}" type="slidenum">
              <a:rPr lang="fr-FR" altLang="fr-FR">
                <a:latin typeface="Arial" panose="020B0604020202020204" pitchFamily="34" charset="0"/>
              </a:rPr>
              <a:pPr algn="r" eaLnBrk="1" hangingPunct="1">
                <a:spcBef>
                  <a:spcPct val="0"/>
                </a:spcBef>
                <a:buClrTx/>
                <a:buFontTx/>
                <a:buNone/>
              </a:pPr>
              <a:t>58</a:t>
            </a:fld>
            <a:endParaRPr lang="fr-FR" altLang="fr-FR">
              <a:latin typeface="Arial" panose="020B0604020202020204" pitchFamily="34" charset="0"/>
            </a:endParaRPr>
          </a:p>
        </p:txBody>
      </p:sp>
      <p:sp>
        <p:nvSpPr>
          <p:cNvPr id="121860" name="Rectangle 2">
            <a:extLst>
              <a:ext uri="{FF2B5EF4-FFF2-40B4-BE49-F238E27FC236}">
                <a16:creationId xmlns:a16="http://schemas.microsoft.com/office/drawing/2014/main" id="{7F7234C6-D4A7-4ADD-BC5D-C93FA81ED7F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1" name="Rectangle 3">
            <a:extLst>
              <a:ext uri="{FF2B5EF4-FFF2-40B4-BE49-F238E27FC236}">
                <a16:creationId xmlns:a16="http://schemas.microsoft.com/office/drawing/2014/main" id="{A4A17780-B8F2-4DF7-87DD-5CD3D7E07F4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C04FC28-0013-4266-8364-5511B528130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AAC9ECA-2871-4806-A377-422B6B540C30}" type="slidenum">
              <a:rPr lang="fr-FR" altLang="fr-FR">
                <a:latin typeface="Arial" panose="020B0604020202020204" pitchFamily="34" charset="0"/>
              </a:rPr>
              <a:pPr>
                <a:spcBef>
                  <a:spcPct val="0"/>
                </a:spcBef>
                <a:buClrTx/>
                <a:buFontTx/>
                <a:buNone/>
              </a:pPr>
              <a:t>59</a:t>
            </a:fld>
            <a:endParaRPr lang="fr-FR" altLang="fr-FR">
              <a:latin typeface="Arial" panose="020B0604020202020204" pitchFamily="34" charset="0"/>
            </a:endParaRPr>
          </a:p>
        </p:txBody>
      </p:sp>
      <p:sp>
        <p:nvSpPr>
          <p:cNvPr id="123907" name="Text Box 1">
            <a:extLst>
              <a:ext uri="{FF2B5EF4-FFF2-40B4-BE49-F238E27FC236}">
                <a16:creationId xmlns:a16="http://schemas.microsoft.com/office/drawing/2014/main" id="{4F3DFA7E-771D-4C78-A289-7617DA98C3A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738F535-E762-48E0-B1E6-437BA9DDEFD5}" type="slidenum">
              <a:rPr lang="fr-FR" altLang="fr-FR">
                <a:latin typeface="Arial" panose="020B0604020202020204" pitchFamily="34" charset="0"/>
              </a:rPr>
              <a:pPr algn="r" eaLnBrk="1" hangingPunct="1">
                <a:spcBef>
                  <a:spcPct val="0"/>
                </a:spcBef>
                <a:buClrTx/>
                <a:buFontTx/>
                <a:buNone/>
              </a:pPr>
              <a:t>59</a:t>
            </a:fld>
            <a:endParaRPr lang="fr-FR" altLang="fr-FR">
              <a:latin typeface="Arial" panose="020B0604020202020204" pitchFamily="34" charset="0"/>
            </a:endParaRPr>
          </a:p>
        </p:txBody>
      </p:sp>
      <p:sp>
        <p:nvSpPr>
          <p:cNvPr id="123908" name="Rectangle 2">
            <a:extLst>
              <a:ext uri="{FF2B5EF4-FFF2-40B4-BE49-F238E27FC236}">
                <a16:creationId xmlns:a16="http://schemas.microsoft.com/office/drawing/2014/main" id="{8E33BAE8-0F08-48F5-8C10-B2B90BB3BF2C}"/>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9" name="Rectangle 3">
            <a:extLst>
              <a:ext uri="{FF2B5EF4-FFF2-40B4-BE49-F238E27FC236}">
                <a16:creationId xmlns:a16="http://schemas.microsoft.com/office/drawing/2014/main" id="{67EBFA6F-4AB8-4F34-A1F8-B7DE0EB1B3A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6B9DB9-E599-4B51-8ECF-EFC6DBE3CA2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2E654C5-B058-4599-B0F8-DE4750998002}" type="slidenum">
              <a:rPr lang="fr-FR" altLang="fr-FR">
                <a:latin typeface="Arial" panose="020B0604020202020204" pitchFamily="34" charset="0"/>
              </a:rPr>
              <a:pPr>
                <a:spcBef>
                  <a:spcPct val="0"/>
                </a:spcBef>
                <a:buClrTx/>
                <a:buFontTx/>
                <a:buNone/>
              </a:pPr>
              <a:t>6</a:t>
            </a:fld>
            <a:endParaRPr lang="fr-FR" altLang="fr-FR">
              <a:latin typeface="Arial" panose="020B0604020202020204" pitchFamily="34" charset="0"/>
            </a:endParaRPr>
          </a:p>
        </p:txBody>
      </p:sp>
      <p:sp>
        <p:nvSpPr>
          <p:cNvPr id="14339" name="Text Box 1">
            <a:extLst>
              <a:ext uri="{FF2B5EF4-FFF2-40B4-BE49-F238E27FC236}">
                <a16:creationId xmlns:a16="http://schemas.microsoft.com/office/drawing/2014/main" id="{8B89A043-43D2-479C-B9BB-2E8A7AAA2F4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2B0DD7-A5CD-4949-94F3-D7FD40B1A1D8}" type="slidenum">
              <a:rPr lang="fr-FR" altLang="fr-FR">
                <a:latin typeface="Arial" panose="020B0604020202020204" pitchFamily="34" charset="0"/>
              </a:rPr>
              <a:pPr algn="r" eaLnBrk="1" hangingPunct="1">
                <a:spcBef>
                  <a:spcPct val="0"/>
                </a:spcBef>
                <a:buClrTx/>
                <a:buFontTx/>
                <a:buNone/>
              </a:pPr>
              <a:t>6</a:t>
            </a:fld>
            <a:endParaRPr lang="fr-FR" altLang="fr-FR">
              <a:latin typeface="Arial" panose="020B0604020202020204" pitchFamily="34" charset="0"/>
            </a:endParaRPr>
          </a:p>
        </p:txBody>
      </p:sp>
      <p:sp>
        <p:nvSpPr>
          <p:cNvPr id="14340" name="Rectangle 2">
            <a:extLst>
              <a:ext uri="{FF2B5EF4-FFF2-40B4-BE49-F238E27FC236}">
                <a16:creationId xmlns:a16="http://schemas.microsoft.com/office/drawing/2014/main" id="{4B37EBEE-3097-46C7-8833-28012656C76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1" name="Rectangle 3">
            <a:extLst>
              <a:ext uri="{FF2B5EF4-FFF2-40B4-BE49-F238E27FC236}">
                <a16:creationId xmlns:a16="http://schemas.microsoft.com/office/drawing/2014/main" id="{23F3054B-D512-4D5F-BD0E-41340EFDCFA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284052E-4D43-48ED-835F-71E149A3A8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85EEA96-F46C-405C-8195-3922AEE92261}" type="slidenum">
              <a:rPr lang="fr-FR" altLang="fr-FR">
                <a:latin typeface="Arial" panose="020B0604020202020204" pitchFamily="34" charset="0"/>
              </a:rPr>
              <a:pPr>
                <a:spcBef>
                  <a:spcPct val="0"/>
                </a:spcBef>
                <a:buClrTx/>
                <a:buFontTx/>
                <a:buNone/>
              </a:pPr>
              <a:t>60</a:t>
            </a:fld>
            <a:endParaRPr lang="fr-FR" altLang="fr-FR">
              <a:latin typeface="Arial" panose="020B0604020202020204" pitchFamily="34" charset="0"/>
            </a:endParaRPr>
          </a:p>
        </p:txBody>
      </p:sp>
      <p:sp>
        <p:nvSpPr>
          <p:cNvPr id="125955" name="Text Box 1">
            <a:extLst>
              <a:ext uri="{FF2B5EF4-FFF2-40B4-BE49-F238E27FC236}">
                <a16:creationId xmlns:a16="http://schemas.microsoft.com/office/drawing/2014/main" id="{95DCE8EF-390E-4C67-BFC7-8A2AE0B5DF7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5AB5591-607F-49BF-83A7-BE2E1684BFA6}" type="slidenum">
              <a:rPr lang="fr-FR" altLang="fr-FR">
                <a:latin typeface="Arial" panose="020B0604020202020204" pitchFamily="34" charset="0"/>
              </a:rPr>
              <a:pPr algn="r" eaLnBrk="1" hangingPunct="1">
                <a:spcBef>
                  <a:spcPct val="0"/>
                </a:spcBef>
                <a:buClrTx/>
                <a:buFontTx/>
                <a:buNone/>
              </a:pPr>
              <a:t>60</a:t>
            </a:fld>
            <a:endParaRPr lang="fr-FR" altLang="fr-FR">
              <a:latin typeface="Arial" panose="020B0604020202020204" pitchFamily="34" charset="0"/>
            </a:endParaRPr>
          </a:p>
        </p:txBody>
      </p:sp>
      <p:sp>
        <p:nvSpPr>
          <p:cNvPr id="125956" name="Rectangle 2">
            <a:extLst>
              <a:ext uri="{FF2B5EF4-FFF2-40B4-BE49-F238E27FC236}">
                <a16:creationId xmlns:a16="http://schemas.microsoft.com/office/drawing/2014/main" id="{9A9B3873-9C37-42C4-8A25-706BBADD4CF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7" name="Rectangle 3">
            <a:extLst>
              <a:ext uri="{FF2B5EF4-FFF2-40B4-BE49-F238E27FC236}">
                <a16:creationId xmlns:a16="http://schemas.microsoft.com/office/drawing/2014/main" id="{0FDCF646-1905-42A2-A92B-3BA8050B02E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426A062A-F6F2-4B2A-9CCE-20A0A95A19B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3BDE2F8-3481-4EA7-9495-7708DF5562DE}" type="slidenum">
              <a:rPr lang="fr-FR" altLang="fr-FR">
                <a:latin typeface="Arial" panose="020B0604020202020204" pitchFamily="34" charset="0"/>
              </a:rPr>
              <a:pPr>
                <a:spcBef>
                  <a:spcPct val="0"/>
                </a:spcBef>
                <a:buClrTx/>
                <a:buFontTx/>
                <a:buNone/>
              </a:pPr>
              <a:t>61</a:t>
            </a:fld>
            <a:endParaRPr lang="fr-FR" altLang="fr-FR">
              <a:latin typeface="Arial" panose="020B0604020202020204" pitchFamily="34" charset="0"/>
            </a:endParaRPr>
          </a:p>
        </p:txBody>
      </p:sp>
      <p:sp>
        <p:nvSpPr>
          <p:cNvPr id="128003" name="Text Box 1">
            <a:extLst>
              <a:ext uri="{FF2B5EF4-FFF2-40B4-BE49-F238E27FC236}">
                <a16:creationId xmlns:a16="http://schemas.microsoft.com/office/drawing/2014/main" id="{77CEC495-EED7-4D0F-AE1C-62EE6BA41AD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CAAB69C-88C7-49AB-8986-51D92CD446CA}" type="slidenum">
              <a:rPr lang="fr-FR" altLang="fr-FR">
                <a:latin typeface="Arial" panose="020B0604020202020204" pitchFamily="34" charset="0"/>
              </a:rPr>
              <a:pPr algn="r" eaLnBrk="1" hangingPunct="1">
                <a:spcBef>
                  <a:spcPct val="0"/>
                </a:spcBef>
                <a:buClrTx/>
                <a:buFontTx/>
                <a:buNone/>
              </a:pPr>
              <a:t>61</a:t>
            </a:fld>
            <a:endParaRPr lang="fr-FR" altLang="fr-FR">
              <a:latin typeface="Arial" panose="020B0604020202020204" pitchFamily="34" charset="0"/>
            </a:endParaRPr>
          </a:p>
        </p:txBody>
      </p:sp>
      <p:sp>
        <p:nvSpPr>
          <p:cNvPr id="128004" name="Rectangle 2">
            <a:extLst>
              <a:ext uri="{FF2B5EF4-FFF2-40B4-BE49-F238E27FC236}">
                <a16:creationId xmlns:a16="http://schemas.microsoft.com/office/drawing/2014/main" id="{E235F19D-45F5-47C5-AFD7-B916E69557B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3">
            <a:extLst>
              <a:ext uri="{FF2B5EF4-FFF2-40B4-BE49-F238E27FC236}">
                <a16:creationId xmlns:a16="http://schemas.microsoft.com/office/drawing/2014/main" id="{78CF419E-A2DD-4153-B25E-903B71EF729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2F903053-BD0B-4A0C-8AC5-153348ED90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EB5F918-B207-4565-BDCE-35A192662B6D}" type="slidenum">
              <a:rPr lang="fr-FR" altLang="fr-FR">
                <a:latin typeface="Arial" panose="020B0604020202020204" pitchFamily="34" charset="0"/>
              </a:rPr>
              <a:pPr>
                <a:spcBef>
                  <a:spcPct val="0"/>
                </a:spcBef>
                <a:buClrTx/>
                <a:buFontTx/>
                <a:buNone/>
              </a:pPr>
              <a:t>62</a:t>
            </a:fld>
            <a:endParaRPr lang="fr-FR" altLang="fr-FR">
              <a:latin typeface="Arial" panose="020B0604020202020204" pitchFamily="34" charset="0"/>
            </a:endParaRPr>
          </a:p>
        </p:txBody>
      </p:sp>
      <p:sp>
        <p:nvSpPr>
          <p:cNvPr id="130051" name="Text Box 1">
            <a:extLst>
              <a:ext uri="{FF2B5EF4-FFF2-40B4-BE49-F238E27FC236}">
                <a16:creationId xmlns:a16="http://schemas.microsoft.com/office/drawing/2014/main" id="{8B8D0AF5-7EBD-4B1B-8C3A-BABE42AB7F7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E66D15-1181-4442-9069-A4565AF03737}" type="slidenum">
              <a:rPr lang="fr-FR" altLang="fr-FR">
                <a:latin typeface="Arial" panose="020B0604020202020204" pitchFamily="34" charset="0"/>
              </a:rPr>
              <a:pPr algn="r" eaLnBrk="1" hangingPunct="1">
                <a:spcBef>
                  <a:spcPct val="0"/>
                </a:spcBef>
                <a:buClrTx/>
                <a:buFontTx/>
                <a:buNone/>
              </a:pPr>
              <a:t>62</a:t>
            </a:fld>
            <a:endParaRPr lang="fr-FR" altLang="fr-FR">
              <a:latin typeface="Arial" panose="020B0604020202020204" pitchFamily="34" charset="0"/>
            </a:endParaRPr>
          </a:p>
        </p:txBody>
      </p:sp>
      <p:sp>
        <p:nvSpPr>
          <p:cNvPr id="130052" name="Rectangle 2">
            <a:extLst>
              <a:ext uri="{FF2B5EF4-FFF2-40B4-BE49-F238E27FC236}">
                <a16:creationId xmlns:a16="http://schemas.microsoft.com/office/drawing/2014/main" id="{97C793CD-17FB-4789-BD0D-AF5E2AE2BFE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3" name="Rectangle 3">
            <a:extLst>
              <a:ext uri="{FF2B5EF4-FFF2-40B4-BE49-F238E27FC236}">
                <a16:creationId xmlns:a16="http://schemas.microsoft.com/office/drawing/2014/main" id="{3C440F6B-7540-4D70-818A-70B58558B9D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A3F3B54B-A57B-48BD-B49F-F2CC0F5F7C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77FA3C6-6D22-45D6-B7A9-E14130219346}" type="slidenum">
              <a:rPr lang="fr-FR" altLang="fr-FR">
                <a:latin typeface="Arial" panose="020B0604020202020204" pitchFamily="34" charset="0"/>
              </a:rPr>
              <a:pPr>
                <a:spcBef>
                  <a:spcPct val="0"/>
                </a:spcBef>
                <a:buClrTx/>
                <a:buFontTx/>
                <a:buNone/>
              </a:pPr>
              <a:t>63</a:t>
            </a:fld>
            <a:endParaRPr lang="fr-FR" altLang="fr-FR">
              <a:latin typeface="Arial" panose="020B0604020202020204" pitchFamily="34" charset="0"/>
            </a:endParaRPr>
          </a:p>
        </p:txBody>
      </p:sp>
      <p:sp>
        <p:nvSpPr>
          <p:cNvPr id="132099" name="Text Box 1">
            <a:extLst>
              <a:ext uri="{FF2B5EF4-FFF2-40B4-BE49-F238E27FC236}">
                <a16:creationId xmlns:a16="http://schemas.microsoft.com/office/drawing/2014/main" id="{9E5344C3-B087-4131-8892-51F623E5A19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8EC470D-1353-45F3-AD6E-FDCC4A0D08EE}" type="slidenum">
              <a:rPr lang="fr-FR" altLang="fr-FR">
                <a:latin typeface="Arial" panose="020B0604020202020204" pitchFamily="34" charset="0"/>
              </a:rPr>
              <a:pPr algn="r" eaLnBrk="1" hangingPunct="1">
                <a:spcBef>
                  <a:spcPct val="0"/>
                </a:spcBef>
                <a:buClrTx/>
                <a:buFontTx/>
                <a:buNone/>
              </a:pPr>
              <a:t>63</a:t>
            </a:fld>
            <a:endParaRPr lang="fr-FR" altLang="fr-FR">
              <a:latin typeface="Arial" panose="020B0604020202020204" pitchFamily="34" charset="0"/>
            </a:endParaRPr>
          </a:p>
        </p:txBody>
      </p:sp>
      <p:sp>
        <p:nvSpPr>
          <p:cNvPr id="132100" name="Rectangle 2">
            <a:extLst>
              <a:ext uri="{FF2B5EF4-FFF2-40B4-BE49-F238E27FC236}">
                <a16:creationId xmlns:a16="http://schemas.microsoft.com/office/drawing/2014/main" id="{16B38C7F-B014-4208-A73A-0732E599FB6E}"/>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101" name="Rectangle 3">
            <a:extLst>
              <a:ext uri="{FF2B5EF4-FFF2-40B4-BE49-F238E27FC236}">
                <a16:creationId xmlns:a16="http://schemas.microsoft.com/office/drawing/2014/main" id="{C0FBCB9E-D3EF-4B5C-9C78-CA2B4A5F772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B8C31DC0-783D-492A-ABEF-D995CDECEC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74B2980-D856-4EC5-A059-96F5F6D4D2DB}" type="slidenum">
              <a:rPr lang="fr-FR" altLang="fr-FR">
                <a:latin typeface="Arial" panose="020B0604020202020204" pitchFamily="34" charset="0"/>
              </a:rPr>
              <a:pPr>
                <a:spcBef>
                  <a:spcPct val="0"/>
                </a:spcBef>
                <a:buClrTx/>
                <a:buFontTx/>
                <a:buNone/>
              </a:pPr>
              <a:t>64</a:t>
            </a:fld>
            <a:endParaRPr lang="fr-FR" altLang="fr-FR">
              <a:latin typeface="Arial" panose="020B0604020202020204" pitchFamily="34" charset="0"/>
            </a:endParaRPr>
          </a:p>
        </p:txBody>
      </p:sp>
      <p:sp>
        <p:nvSpPr>
          <p:cNvPr id="134147" name="Text Box 1">
            <a:extLst>
              <a:ext uri="{FF2B5EF4-FFF2-40B4-BE49-F238E27FC236}">
                <a16:creationId xmlns:a16="http://schemas.microsoft.com/office/drawing/2014/main" id="{E92E5113-2A05-4A57-889E-203EE3903C6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62D92E9-4599-4527-9E0D-348F0A366831}" type="slidenum">
              <a:rPr lang="fr-FR" altLang="fr-FR">
                <a:latin typeface="Arial" panose="020B0604020202020204" pitchFamily="34" charset="0"/>
              </a:rPr>
              <a:pPr algn="r" eaLnBrk="1" hangingPunct="1">
                <a:spcBef>
                  <a:spcPct val="0"/>
                </a:spcBef>
                <a:buClrTx/>
                <a:buFontTx/>
                <a:buNone/>
              </a:pPr>
              <a:t>64</a:t>
            </a:fld>
            <a:endParaRPr lang="fr-FR" altLang="fr-FR">
              <a:latin typeface="Arial" panose="020B0604020202020204" pitchFamily="34" charset="0"/>
            </a:endParaRPr>
          </a:p>
        </p:txBody>
      </p:sp>
      <p:sp>
        <p:nvSpPr>
          <p:cNvPr id="134148" name="Rectangle 2">
            <a:extLst>
              <a:ext uri="{FF2B5EF4-FFF2-40B4-BE49-F238E27FC236}">
                <a16:creationId xmlns:a16="http://schemas.microsoft.com/office/drawing/2014/main" id="{542666C0-6D34-4580-9DD7-A87D2A928EE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9" name="Rectangle 3">
            <a:extLst>
              <a:ext uri="{FF2B5EF4-FFF2-40B4-BE49-F238E27FC236}">
                <a16:creationId xmlns:a16="http://schemas.microsoft.com/office/drawing/2014/main" id="{FA902B4D-85F1-474C-BCC3-C1C2301262F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705FB12-0F24-4C88-BF32-4ABDC4AFE1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546EEC-5998-4503-A8CE-BB6DDBBD4679}" type="slidenum">
              <a:rPr lang="fr-FR" altLang="fr-FR">
                <a:latin typeface="Arial" panose="020B0604020202020204" pitchFamily="34" charset="0"/>
              </a:rPr>
              <a:pPr>
                <a:spcBef>
                  <a:spcPct val="0"/>
                </a:spcBef>
                <a:buClrTx/>
                <a:buFontTx/>
                <a:buNone/>
              </a:pPr>
              <a:t>65</a:t>
            </a:fld>
            <a:endParaRPr lang="fr-FR" altLang="fr-FR">
              <a:latin typeface="Arial" panose="020B0604020202020204" pitchFamily="34" charset="0"/>
            </a:endParaRPr>
          </a:p>
        </p:txBody>
      </p:sp>
      <p:sp>
        <p:nvSpPr>
          <p:cNvPr id="136195" name="Text Box 1">
            <a:extLst>
              <a:ext uri="{FF2B5EF4-FFF2-40B4-BE49-F238E27FC236}">
                <a16:creationId xmlns:a16="http://schemas.microsoft.com/office/drawing/2014/main" id="{576B6C1B-8EEB-4C8A-9FBD-F6DEA738A5E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F5BE90-AF37-4D1B-9BDA-F5636A4237D2}" type="slidenum">
              <a:rPr lang="fr-FR" altLang="fr-FR">
                <a:latin typeface="Arial" panose="020B0604020202020204" pitchFamily="34" charset="0"/>
              </a:rPr>
              <a:pPr algn="r" eaLnBrk="1" hangingPunct="1">
                <a:spcBef>
                  <a:spcPct val="0"/>
                </a:spcBef>
                <a:buClrTx/>
                <a:buFontTx/>
                <a:buNone/>
              </a:pPr>
              <a:t>65</a:t>
            </a:fld>
            <a:endParaRPr lang="fr-FR" altLang="fr-FR">
              <a:latin typeface="Arial" panose="020B0604020202020204" pitchFamily="34" charset="0"/>
            </a:endParaRPr>
          </a:p>
        </p:txBody>
      </p:sp>
      <p:sp>
        <p:nvSpPr>
          <p:cNvPr id="136196" name="Rectangle 2">
            <a:extLst>
              <a:ext uri="{FF2B5EF4-FFF2-40B4-BE49-F238E27FC236}">
                <a16:creationId xmlns:a16="http://schemas.microsoft.com/office/drawing/2014/main" id="{ECB45B3B-5C1C-4E26-BA2A-781B6104210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7" name="Rectangle 3">
            <a:extLst>
              <a:ext uri="{FF2B5EF4-FFF2-40B4-BE49-F238E27FC236}">
                <a16:creationId xmlns:a16="http://schemas.microsoft.com/office/drawing/2014/main" id="{70B351BA-4380-4A37-A41E-C60BAD43A25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FF0DB0F8-4BA1-41C8-B038-6197618E7B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B900B69-0590-484F-97A4-8724DAB418C7}" type="slidenum">
              <a:rPr lang="fr-FR" altLang="fr-FR">
                <a:latin typeface="Arial" panose="020B0604020202020204" pitchFamily="34" charset="0"/>
              </a:rPr>
              <a:pPr>
                <a:spcBef>
                  <a:spcPct val="0"/>
                </a:spcBef>
                <a:buClrTx/>
                <a:buFontTx/>
                <a:buNone/>
              </a:pPr>
              <a:t>66</a:t>
            </a:fld>
            <a:endParaRPr lang="fr-FR" altLang="fr-FR">
              <a:latin typeface="Arial" panose="020B0604020202020204" pitchFamily="34" charset="0"/>
            </a:endParaRPr>
          </a:p>
        </p:txBody>
      </p:sp>
      <p:sp>
        <p:nvSpPr>
          <p:cNvPr id="138243" name="Text Box 1">
            <a:extLst>
              <a:ext uri="{FF2B5EF4-FFF2-40B4-BE49-F238E27FC236}">
                <a16:creationId xmlns:a16="http://schemas.microsoft.com/office/drawing/2014/main" id="{355CFBB3-6AF7-4F00-99D4-D42F3F1F3C0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73748FA-EBF1-4078-9146-9D759CFF3578}" type="slidenum">
              <a:rPr lang="fr-FR" altLang="fr-FR">
                <a:latin typeface="Arial" panose="020B0604020202020204" pitchFamily="34" charset="0"/>
              </a:rPr>
              <a:pPr algn="r" eaLnBrk="1" hangingPunct="1">
                <a:spcBef>
                  <a:spcPct val="0"/>
                </a:spcBef>
                <a:buClrTx/>
                <a:buFontTx/>
                <a:buNone/>
              </a:pPr>
              <a:t>66</a:t>
            </a:fld>
            <a:endParaRPr lang="fr-FR" altLang="fr-FR">
              <a:latin typeface="Arial" panose="020B0604020202020204" pitchFamily="34" charset="0"/>
            </a:endParaRPr>
          </a:p>
        </p:txBody>
      </p:sp>
      <p:sp>
        <p:nvSpPr>
          <p:cNvPr id="138244" name="Rectangle 2">
            <a:extLst>
              <a:ext uri="{FF2B5EF4-FFF2-40B4-BE49-F238E27FC236}">
                <a16:creationId xmlns:a16="http://schemas.microsoft.com/office/drawing/2014/main" id="{38B41A52-5218-4ED8-BB9F-286E753A295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5" name="Rectangle 3">
            <a:extLst>
              <a:ext uri="{FF2B5EF4-FFF2-40B4-BE49-F238E27FC236}">
                <a16:creationId xmlns:a16="http://schemas.microsoft.com/office/drawing/2014/main" id="{6EAD8FC2-BE8D-40C5-B8DD-2C05B7AF9EE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D6F84752-943B-4E2B-9C4A-BC2C032962C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C30FB2D-4CD6-4083-8458-03C35F13C11B}" type="slidenum">
              <a:rPr lang="fr-FR" altLang="fr-FR">
                <a:latin typeface="Arial" panose="020B0604020202020204" pitchFamily="34" charset="0"/>
              </a:rPr>
              <a:pPr>
                <a:spcBef>
                  <a:spcPct val="0"/>
                </a:spcBef>
                <a:buClrTx/>
                <a:buFontTx/>
                <a:buNone/>
              </a:pPr>
              <a:t>67</a:t>
            </a:fld>
            <a:endParaRPr lang="fr-FR" altLang="fr-FR">
              <a:latin typeface="Arial" panose="020B0604020202020204" pitchFamily="34" charset="0"/>
            </a:endParaRPr>
          </a:p>
        </p:txBody>
      </p:sp>
      <p:sp>
        <p:nvSpPr>
          <p:cNvPr id="140291" name="Text Box 1">
            <a:extLst>
              <a:ext uri="{FF2B5EF4-FFF2-40B4-BE49-F238E27FC236}">
                <a16:creationId xmlns:a16="http://schemas.microsoft.com/office/drawing/2014/main" id="{B52FBC3D-054B-463F-B627-31A8A8AE96B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3C78C8-1AE0-4684-AD68-C1EAAB37952D}" type="slidenum">
              <a:rPr lang="fr-FR" altLang="fr-FR">
                <a:latin typeface="Arial" panose="020B0604020202020204" pitchFamily="34" charset="0"/>
              </a:rPr>
              <a:pPr algn="r" eaLnBrk="1" hangingPunct="1">
                <a:spcBef>
                  <a:spcPct val="0"/>
                </a:spcBef>
                <a:buClrTx/>
                <a:buFontTx/>
                <a:buNone/>
              </a:pPr>
              <a:t>67</a:t>
            </a:fld>
            <a:endParaRPr lang="fr-FR" altLang="fr-FR">
              <a:latin typeface="Arial" panose="020B0604020202020204" pitchFamily="34" charset="0"/>
            </a:endParaRPr>
          </a:p>
        </p:txBody>
      </p:sp>
      <p:sp>
        <p:nvSpPr>
          <p:cNvPr id="140292" name="Rectangle 2">
            <a:extLst>
              <a:ext uri="{FF2B5EF4-FFF2-40B4-BE49-F238E27FC236}">
                <a16:creationId xmlns:a16="http://schemas.microsoft.com/office/drawing/2014/main" id="{6074B216-6758-458C-AD9C-FDF8FF6D7D92}"/>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3" name="Rectangle 3">
            <a:extLst>
              <a:ext uri="{FF2B5EF4-FFF2-40B4-BE49-F238E27FC236}">
                <a16:creationId xmlns:a16="http://schemas.microsoft.com/office/drawing/2014/main" id="{B4D89F47-28CD-4B99-9187-762FA0875F4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DF09C5-9BDA-42DE-8A41-C14E6B0637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6F0745-DFE7-4D23-A5EE-AEF6B0C057F3}" type="slidenum">
              <a:rPr lang="fr-FR" altLang="fr-FR">
                <a:latin typeface="Arial" panose="020B0604020202020204" pitchFamily="34" charset="0"/>
              </a:rPr>
              <a:pPr>
                <a:spcBef>
                  <a:spcPct val="0"/>
                </a:spcBef>
                <a:buClrTx/>
                <a:buFontTx/>
                <a:buNone/>
              </a:pPr>
              <a:t>68</a:t>
            </a:fld>
            <a:endParaRPr lang="fr-FR" altLang="fr-FR">
              <a:latin typeface="Arial" panose="020B0604020202020204" pitchFamily="34" charset="0"/>
            </a:endParaRPr>
          </a:p>
        </p:txBody>
      </p:sp>
      <p:sp>
        <p:nvSpPr>
          <p:cNvPr id="142339" name="Text Box 1">
            <a:extLst>
              <a:ext uri="{FF2B5EF4-FFF2-40B4-BE49-F238E27FC236}">
                <a16:creationId xmlns:a16="http://schemas.microsoft.com/office/drawing/2014/main" id="{21982176-C3C4-46F9-B5AD-DF74B88D775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1B4A0E3-918B-4D96-BD87-116028BA3A91}" type="slidenum">
              <a:rPr lang="fr-FR" altLang="fr-FR">
                <a:latin typeface="Arial" panose="020B0604020202020204" pitchFamily="34" charset="0"/>
              </a:rPr>
              <a:pPr algn="r" eaLnBrk="1" hangingPunct="1">
                <a:spcBef>
                  <a:spcPct val="0"/>
                </a:spcBef>
                <a:buClrTx/>
                <a:buFontTx/>
                <a:buNone/>
              </a:pPr>
              <a:t>68</a:t>
            </a:fld>
            <a:endParaRPr lang="fr-FR" altLang="fr-FR">
              <a:latin typeface="Arial" panose="020B0604020202020204" pitchFamily="34" charset="0"/>
            </a:endParaRPr>
          </a:p>
        </p:txBody>
      </p:sp>
      <p:sp>
        <p:nvSpPr>
          <p:cNvPr id="142340" name="Rectangle 2">
            <a:extLst>
              <a:ext uri="{FF2B5EF4-FFF2-40B4-BE49-F238E27FC236}">
                <a16:creationId xmlns:a16="http://schemas.microsoft.com/office/drawing/2014/main" id="{D813065B-F820-4208-BB75-DA32A9DE07F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41" name="Rectangle 3">
            <a:extLst>
              <a:ext uri="{FF2B5EF4-FFF2-40B4-BE49-F238E27FC236}">
                <a16:creationId xmlns:a16="http://schemas.microsoft.com/office/drawing/2014/main" id="{04FE21FC-C1B0-44FE-A67D-B2C87B28D80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0F37176-E577-409B-B90D-D54E6DBF76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9426127-D685-4145-8142-7220670B443F}" type="slidenum">
              <a:rPr lang="fr-FR" altLang="fr-FR">
                <a:latin typeface="Arial" panose="020B0604020202020204" pitchFamily="34" charset="0"/>
              </a:rPr>
              <a:pPr>
                <a:spcBef>
                  <a:spcPct val="0"/>
                </a:spcBef>
                <a:buClrTx/>
                <a:buFontTx/>
                <a:buNone/>
              </a:pPr>
              <a:t>69</a:t>
            </a:fld>
            <a:endParaRPr lang="fr-FR" altLang="fr-FR">
              <a:latin typeface="Arial" panose="020B0604020202020204" pitchFamily="34" charset="0"/>
            </a:endParaRPr>
          </a:p>
        </p:txBody>
      </p:sp>
      <p:sp>
        <p:nvSpPr>
          <p:cNvPr id="144387" name="Text Box 1">
            <a:extLst>
              <a:ext uri="{FF2B5EF4-FFF2-40B4-BE49-F238E27FC236}">
                <a16:creationId xmlns:a16="http://schemas.microsoft.com/office/drawing/2014/main" id="{09D5BE22-00FF-4266-865F-2593693E2A3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F6F881-2F88-4453-8E33-2DC56AEFEA8E}" type="slidenum">
              <a:rPr lang="fr-FR" altLang="fr-FR">
                <a:latin typeface="Arial" panose="020B0604020202020204" pitchFamily="34" charset="0"/>
              </a:rPr>
              <a:pPr algn="r" eaLnBrk="1" hangingPunct="1">
                <a:spcBef>
                  <a:spcPct val="0"/>
                </a:spcBef>
                <a:buClrTx/>
                <a:buFontTx/>
                <a:buNone/>
              </a:pPr>
              <a:t>69</a:t>
            </a:fld>
            <a:endParaRPr lang="fr-FR" altLang="fr-FR">
              <a:latin typeface="Arial" panose="020B0604020202020204" pitchFamily="34" charset="0"/>
            </a:endParaRPr>
          </a:p>
        </p:txBody>
      </p:sp>
      <p:sp>
        <p:nvSpPr>
          <p:cNvPr id="144388" name="Rectangle 2">
            <a:extLst>
              <a:ext uri="{FF2B5EF4-FFF2-40B4-BE49-F238E27FC236}">
                <a16:creationId xmlns:a16="http://schemas.microsoft.com/office/drawing/2014/main" id="{C0CB6BA2-1373-491E-ABEA-7A0DD8657AD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9" name="Rectangle 3">
            <a:extLst>
              <a:ext uri="{FF2B5EF4-FFF2-40B4-BE49-F238E27FC236}">
                <a16:creationId xmlns:a16="http://schemas.microsoft.com/office/drawing/2014/main" id="{D0D3766D-D504-4895-87B0-E6B58D4D46F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4DFB5A6-A110-4AE8-AC62-C3E2F50189D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BCCF662-6C24-49B7-A2A5-E32DD919EBBF}" type="slidenum">
              <a:rPr lang="fr-FR" altLang="fr-FR">
                <a:latin typeface="Arial" panose="020B0604020202020204" pitchFamily="34" charset="0"/>
              </a:rPr>
              <a:pPr>
                <a:spcBef>
                  <a:spcPct val="0"/>
                </a:spcBef>
                <a:buClrTx/>
                <a:buFontTx/>
                <a:buNone/>
              </a:pPr>
              <a:t>7</a:t>
            </a:fld>
            <a:endParaRPr lang="fr-FR" altLang="fr-FR">
              <a:latin typeface="Arial" panose="020B0604020202020204" pitchFamily="34" charset="0"/>
            </a:endParaRPr>
          </a:p>
        </p:txBody>
      </p:sp>
      <p:sp>
        <p:nvSpPr>
          <p:cNvPr id="16387" name="Text Box 1">
            <a:extLst>
              <a:ext uri="{FF2B5EF4-FFF2-40B4-BE49-F238E27FC236}">
                <a16:creationId xmlns:a16="http://schemas.microsoft.com/office/drawing/2014/main" id="{12684A99-3EF0-4159-B7B4-10FE20607FE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3AA9EA2-22E4-4D0D-843F-32069D4A9809}" type="slidenum">
              <a:rPr lang="fr-FR" altLang="fr-FR">
                <a:latin typeface="Arial" panose="020B0604020202020204" pitchFamily="34" charset="0"/>
              </a:rPr>
              <a:pPr algn="r" eaLnBrk="1" hangingPunct="1">
                <a:spcBef>
                  <a:spcPct val="0"/>
                </a:spcBef>
                <a:buClrTx/>
                <a:buFontTx/>
                <a:buNone/>
              </a:pPr>
              <a:t>7</a:t>
            </a:fld>
            <a:endParaRPr lang="fr-FR" altLang="fr-FR">
              <a:latin typeface="Arial" panose="020B0604020202020204" pitchFamily="34" charset="0"/>
            </a:endParaRPr>
          </a:p>
        </p:txBody>
      </p:sp>
      <p:sp>
        <p:nvSpPr>
          <p:cNvPr id="16388" name="Rectangle 2">
            <a:extLst>
              <a:ext uri="{FF2B5EF4-FFF2-40B4-BE49-F238E27FC236}">
                <a16:creationId xmlns:a16="http://schemas.microsoft.com/office/drawing/2014/main" id="{EF227607-9064-4CA8-A4D5-29A814407C1B}"/>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a:extLst>
              <a:ext uri="{FF2B5EF4-FFF2-40B4-BE49-F238E27FC236}">
                <a16:creationId xmlns:a16="http://schemas.microsoft.com/office/drawing/2014/main" id="{99BE71E5-95BC-4A1D-96A8-2F97E4E8A72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D6B942FA-C711-470A-9190-693F379993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1C211EA-AF43-4129-82B4-816E942E5A5F}" type="slidenum">
              <a:rPr lang="fr-FR" altLang="fr-FR">
                <a:latin typeface="Arial" panose="020B0604020202020204" pitchFamily="34" charset="0"/>
              </a:rPr>
              <a:pPr>
                <a:spcBef>
                  <a:spcPct val="0"/>
                </a:spcBef>
                <a:buClrTx/>
                <a:buFontTx/>
                <a:buNone/>
              </a:pPr>
              <a:t>70</a:t>
            </a:fld>
            <a:endParaRPr lang="fr-FR" altLang="fr-FR">
              <a:latin typeface="Arial" panose="020B0604020202020204" pitchFamily="34" charset="0"/>
            </a:endParaRPr>
          </a:p>
        </p:txBody>
      </p:sp>
      <p:sp>
        <p:nvSpPr>
          <p:cNvPr id="146435" name="Text Box 1">
            <a:extLst>
              <a:ext uri="{FF2B5EF4-FFF2-40B4-BE49-F238E27FC236}">
                <a16:creationId xmlns:a16="http://schemas.microsoft.com/office/drawing/2014/main" id="{F55F5350-C71F-40BC-8E57-2EBF9F8027B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CD6DFA-DECE-4DAC-A147-B09505FDFAE3}" type="slidenum">
              <a:rPr lang="fr-FR" altLang="fr-FR">
                <a:latin typeface="Arial" panose="020B0604020202020204" pitchFamily="34" charset="0"/>
              </a:rPr>
              <a:pPr algn="r" eaLnBrk="1" hangingPunct="1">
                <a:spcBef>
                  <a:spcPct val="0"/>
                </a:spcBef>
                <a:buClrTx/>
                <a:buFontTx/>
                <a:buNone/>
              </a:pPr>
              <a:t>70</a:t>
            </a:fld>
            <a:endParaRPr lang="fr-FR" altLang="fr-FR">
              <a:latin typeface="Arial" panose="020B0604020202020204" pitchFamily="34" charset="0"/>
            </a:endParaRPr>
          </a:p>
        </p:txBody>
      </p:sp>
      <p:sp>
        <p:nvSpPr>
          <p:cNvPr id="146436" name="Rectangle 2">
            <a:extLst>
              <a:ext uri="{FF2B5EF4-FFF2-40B4-BE49-F238E27FC236}">
                <a16:creationId xmlns:a16="http://schemas.microsoft.com/office/drawing/2014/main" id="{998207FC-D265-4920-8698-16E4B7C1438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7" name="Rectangle 3">
            <a:extLst>
              <a:ext uri="{FF2B5EF4-FFF2-40B4-BE49-F238E27FC236}">
                <a16:creationId xmlns:a16="http://schemas.microsoft.com/office/drawing/2014/main" id="{D186AC1A-94F0-421A-8642-FC54933E3A3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953F7527-4511-49E7-B8BA-2BC918FE6E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21E58F7-BA34-400C-92EA-A563B0A4104A}" type="slidenum">
              <a:rPr lang="fr-FR" altLang="fr-FR">
                <a:latin typeface="Arial" panose="020B0604020202020204" pitchFamily="34" charset="0"/>
              </a:rPr>
              <a:pPr>
                <a:spcBef>
                  <a:spcPct val="0"/>
                </a:spcBef>
                <a:buClrTx/>
                <a:buFontTx/>
                <a:buNone/>
              </a:pPr>
              <a:t>71</a:t>
            </a:fld>
            <a:endParaRPr lang="fr-FR" altLang="fr-FR">
              <a:latin typeface="Arial" panose="020B0604020202020204" pitchFamily="34" charset="0"/>
            </a:endParaRPr>
          </a:p>
        </p:txBody>
      </p:sp>
      <p:sp>
        <p:nvSpPr>
          <p:cNvPr id="148483" name="Text Box 1">
            <a:extLst>
              <a:ext uri="{FF2B5EF4-FFF2-40B4-BE49-F238E27FC236}">
                <a16:creationId xmlns:a16="http://schemas.microsoft.com/office/drawing/2014/main" id="{596B2E4D-0512-4730-97C3-069DE488517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959DF9F-6B50-4387-B385-61A45B740D76}" type="slidenum">
              <a:rPr lang="fr-FR" altLang="fr-FR">
                <a:latin typeface="Arial" panose="020B0604020202020204" pitchFamily="34" charset="0"/>
              </a:rPr>
              <a:pPr algn="r" eaLnBrk="1" hangingPunct="1">
                <a:spcBef>
                  <a:spcPct val="0"/>
                </a:spcBef>
                <a:buClrTx/>
                <a:buFontTx/>
                <a:buNone/>
              </a:pPr>
              <a:t>71</a:t>
            </a:fld>
            <a:endParaRPr lang="fr-FR" altLang="fr-FR">
              <a:latin typeface="Arial" panose="020B0604020202020204" pitchFamily="34" charset="0"/>
            </a:endParaRPr>
          </a:p>
        </p:txBody>
      </p:sp>
      <p:sp>
        <p:nvSpPr>
          <p:cNvPr id="148484" name="Rectangle 2">
            <a:extLst>
              <a:ext uri="{FF2B5EF4-FFF2-40B4-BE49-F238E27FC236}">
                <a16:creationId xmlns:a16="http://schemas.microsoft.com/office/drawing/2014/main" id="{986DCA1B-63B2-44A3-9621-3EE0C50826E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5" name="Rectangle 3">
            <a:extLst>
              <a:ext uri="{FF2B5EF4-FFF2-40B4-BE49-F238E27FC236}">
                <a16:creationId xmlns:a16="http://schemas.microsoft.com/office/drawing/2014/main" id="{64C3F434-E303-4195-A94D-EB81969774B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7932C792-4481-486A-9967-B4636CD956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05FC3B-211F-484A-8E3B-FBE603A853A4}" type="slidenum">
              <a:rPr lang="fr-FR" altLang="fr-FR">
                <a:latin typeface="Arial" panose="020B0604020202020204" pitchFamily="34" charset="0"/>
              </a:rPr>
              <a:pPr>
                <a:spcBef>
                  <a:spcPct val="0"/>
                </a:spcBef>
                <a:buClrTx/>
                <a:buFontTx/>
                <a:buNone/>
              </a:pPr>
              <a:t>72</a:t>
            </a:fld>
            <a:endParaRPr lang="fr-FR" altLang="fr-FR">
              <a:latin typeface="Arial" panose="020B0604020202020204" pitchFamily="34" charset="0"/>
            </a:endParaRPr>
          </a:p>
        </p:txBody>
      </p:sp>
      <p:sp>
        <p:nvSpPr>
          <p:cNvPr id="150531" name="Text Box 1">
            <a:extLst>
              <a:ext uri="{FF2B5EF4-FFF2-40B4-BE49-F238E27FC236}">
                <a16:creationId xmlns:a16="http://schemas.microsoft.com/office/drawing/2014/main" id="{98DD221E-F3AC-4F88-BD1F-177D4C06831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155E40-1E58-479F-BDC8-C23136103B42}" type="slidenum">
              <a:rPr lang="fr-FR" altLang="fr-FR">
                <a:latin typeface="Arial" panose="020B0604020202020204" pitchFamily="34" charset="0"/>
              </a:rPr>
              <a:pPr algn="r" eaLnBrk="1" hangingPunct="1">
                <a:spcBef>
                  <a:spcPct val="0"/>
                </a:spcBef>
                <a:buClrTx/>
                <a:buFontTx/>
                <a:buNone/>
              </a:pPr>
              <a:t>72</a:t>
            </a:fld>
            <a:endParaRPr lang="fr-FR" altLang="fr-FR">
              <a:latin typeface="Arial" panose="020B0604020202020204" pitchFamily="34" charset="0"/>
            </a:endParaRPr>
          </a:p>
        </p:txBody>
      </p:sp>
      <p:sp>
        <p:nvSpPr>
          <p:cNvPr id="150532" name="Rectangle 2">
            <a:extLst>
              <a:ext uri="{FF2B5EF4-FFF2-40B4-BE49-F238E27FC236}">
                <a16:creationId xmlns:a16="http://schemas.microsoft.com/office/drawing/2014/main" id="{0C16AF96-BE99-415B-9880-4197173AA14C}"/>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3" name="Rectangle 3">
            <a:extLst>
              <a:ext uri="{FF2B5EF4-FFF2-40B4-BE49-F238E27FC236}">
                <a16:creationId xmlns:a16="http://schemas.microsoft.com/office/drawing/2014/main" id="{F714E903-82B8-44B3-8AB4-397EF2ABCC2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A5C6A457-684A-4C94-8B64-B78F7DBF2DE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663063C-0E8E-465B-A2C5-A1AAE28DBC00}" type="slidenum">
              <a:rPr lang="fr-FR" altLang="fr-FR">
                <a:latin typeface="Arial" panose="020B0604020202020204" pitchFamily="34" charset="0"/>
              </a:rPr>
              <a:pPr>
                <a:spcBef>
                  <a:spcPct val="0"/>
                </a:spcBef>
                <a:buClrTx/>
                <a:buFontTx/>
                <a:buNone/>
              </a:pPr>
              <a:t>73</a:t>
            </a:fld>
            <a:endParaRPr lang="fr-FR" altLang="fr-FR">
              <a:latin typeface="Arial" panose="020B0604020202020204" pitchFamily="34" charset="0"/>
            </a:endParaRPr>
          </a:p>
        </p:txBody>
      </p:sp>
      <p:sp>
        <p:nvSpPr>
          <p:cNvPr id="152579" name="Text Box 1">
            <a:extLst>
              <a:ext uri="{FF2B5EF4-FFF2-40B4-BE49-F238E27FC236}">
                <a16:creationId xmlns:a16="http://schemas.microsoft.com/office/drawing/2014/main" id="{A38958F2-F4DD-4C7E-9782-1F9F94E1641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8124E62-D16A-4807-83E3-4FDDB74202B2}" type="slidenum">
              <a:rPr lang="fr-FR" altLang="fr-FR">
                <a:latin typeface="Arial" panose="020B0604020202020204" pitchFamily="34" charset="0"/>
              </a:rPr>
              <a:pPr algn="r" eaLnBrk="1" hangingPunct="1">
                <a:spcBef>
                  <a:spcPct val="0"/>
                </a:spcBef>
                <a:buClrTx/>
                <a:buFontTx/>
                <a:buNone/>
              </a:pPr>
              <a:t>73</a:t>
            </a:fld>
            <a:endParaRPr lang="fr-FR" altLang="fr-FR">
              <a:latin typeface="Arial" panose="020B0604020202020204" pitchFamily="34" charset="0"/>
            </a:endParaRPr>
          </a:p>
        </p:txBody>
      </p:sp>
      <p:sp>
        <p:nvSpPr>
          <p:cNvPr id="152580" name="Rectangle 2">
            <a:extLst>
              <a:ext uri="{FF2B5EF4-FFF2-40B4-BE49-F238E27FC236}">
                <a16:creationId xmlns:a16="http://schemas.microsoft.com/office/drawing/2014/main" id="{81991EAC-EB2D-45AF-B79F-D7183C857C1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81" name="Rectangle 3">
            <a:extLst>
              <a:ext uri="{FF2B5EF4-FFF2-40B4-BE49-F238E27FC236}">
                <a16:creationId xmlns:a16="http://schemas.microsoft.com/office/drawing/2014/main" id="{5494E359-34AC-49F8-8ED8-A9E63A0FDD9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7241C5D3-968A-4ABD-8885-3007EABFF7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EEC01E4-CF88-428E-816B-EAF0093F7388}" type="slidenum">
              <a:rPr lang="fr-FR" altLang="fr-FR">
                <a:latin typeface="Arial" panose="020B0604020202020204" pitchFamily="34" charset="0"/>
              </a:rPr>
              <a:pPr>
                <a:spcBef>
                  <a:spcPct val="0"/>
                </a:spcBef>
                <a:buClrTx/>
                <a:buFontTx/>
                <a:buNone/>
              </a:pPr>
              <a:t>74</a:t>
            </a:fld>
            <a:endParaRPr lang="fr-FR" altLang="fr-FR">
              <a:latin typeface="Arial" panose="020B0604020202020204" pitchFamily="34" charset="0"/>
            </a:endParaRPr>
          </a:p>
        </p:txBody>
      </p:sp>
      <p:sp>
        <p:nvSpPr>
          <p:cNvPr id="154627" name="Text Box 1">
            <a:extLst>
              <a:ext uri="{FF2B5EF4-FFF2-40B4-BE49-F238E27FC236}">
                <a16:creationId xmlns:a16="http://schemas.microsoft.com/office/drawing/2014/main" id="{92E7F01F-2A97-4D0A-9305-29D0934A241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F421A2F-BC8D-4F74-B836-F811F14EDA11}" type="slidenum">
              <a:rPr lang="fr-FR" altLang="fr-FR">
                <a:latin typeface="Arial" panose="020B0604020202020204" pitchFamily="34" charset="0"/>
              </a:rPr>
              <a:pPr algn="r" eaLnBrk="1" hangingPunct="1">
                <a:spcBef>
                  <a:spcPct val="0"/>
                </a:spcBef>
                <a:buClrTx/>
                <a:buFontTx/>
                <a:buNone/>
              </a:pPr>
              <a:t>74</a:t>
            </a:fld>
            <a:endParaRPr lang="fr-FR" altLang="fr-FR">
              <a:latin typeface="Arial" panose="020B0604020202020204" pitchFamily="34" charset="0"/>
            </a:endParaRPr>
          </a:p>
        </p:txBody>
      </p:sp>
      <p:sp>
        <p:nvSpPr>
          <p:cNvPr id="154628" name="Rectangle 2">
            <a:extLst>
              <a:ext uri="{FF2B5EF4-FFF2-40B4-BE49-F238E27FC236}">
                <a16:creationId xmlns:a16="http://schemas.microsoft.com/office/drawing/2014/main" id="{FA57AC73-BB5E-476A-90EB-C2AFBD688A9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9" name="Rectangle 3">
            <a:extLst>
              <a:ext uri="{FF2B5EF4-FFF2-40B4-BE49-F238E27FC236}">
                <a16:creationId xmlns:a16="http://schemas.microsoft.com/office/drawing/2014/main" id="{F1C9C145-989E-4CAA-8FA9-B478E9E0BEB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ED295A5E-6876-426D-B243-0DE00A5C9DC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CDEE499-5802-4A9A-B0E8-63C498662B59}" type="slidenum">
              <a:rPr lang="fr-FR" altLang="fr-FR">
                <a:latin typeface="Arial" panose="020B0604020202020204" pitchFamily="34" charset="0"/>
              </a:rPr>
              <a:pPr>
                <a:spcBef>
                  <a:spcPct val="0"/>
                </a:spcBef>
                <a:buClrTx/>
                <a:buFontTx/>
                <a:buNone/>
              </a:pPr>
              <a:t>75</a:t>
            </a:fld>
            <a:endParaRPr lang="fr-FR" altLang="fr-FR">
              <a:latin typeface="Arial" panose="020B0604020202020204" pitchFamily="34" charset="0"/>
            </a:endParaRPr>
          </a:p>
        </p:txBody>
      </p:sp>
      <p:sp>
        <p:nvSpPr>
          <p:cNvPr id="156675" name="Text Box 1">
            <a:extLst>
              <a:ext uri="{FF2B5EF4-FFF2-40B4-BE49-F238E27FC236}">
                <a16:creationId xmlns:a16="http://schemas.microsoft.com/office/drawing/2014/main" id="{9929E8DA-CDCE-4277-AE29-A4A3464BE0B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0233D2-41CA-4BBF-A43C-E3419C99D514}" type="slidenum">
              <a:rPr lang="fr-FR" altLang="fr-FR">
                <a:latin typeface="Arial" panose="020B0604020202020204" pitchFamily="34" charset="0"/>
              </a:rPr>
              <a:pPr algn="r" eaLnBrk="1" hangingPunct="1">
                <a:spcBef>
                  <a:spcPct val="0"/>
                </a:spcBef>
                <a:buClrTx/>
                <a:buFontTx/>
                <a:buNone/>
              </a:pPr>
              <a:t>75</a:t>
            </a:fld>
            <a:endParaRPr lang="fr-FR" altLang="fr-FR">
              <a:latin typeface="Arial" panose="020B0604020202020204" pitchFamily="34" charset="0"/>
            </a:endParaRPr>
          </a:p>
        </p:txBody>
      </p:sp>
      <p:sp>
        <p:nvSpPr>
          <p:cNvPr id="156676" name="Rectangle 2">
            <a:extLst>
              <a:ext uri="{FF2B5EF4-FFF2-40B4-BE49-F238E27FC236}">
                <a16:creationId xmlns:a16="http://schemas.microsoft.com/office/drawing/2014/main" id="{13AAB601-2458-4B01-B95D-C4B8CCA9DCC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7" name="Rectangle 3">
            <a:extLst>
              <a:ext uri="{FF2B5EF4-FFF2-40B4-BE49-F238E27FC236}">
                <a16:creationId xmlns:a16="http://schemas.microsoft.com/office/drawing/2014/main" id="{E22443BC-3680-482C-BD8E-3F87845AAD6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4EC4F11-B235-4546-AE58-E19C9E79F0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2D86162-91B4-4BF3-9AAE-FAD3DA0A266D}" type="slidenum">
              <a:rPr lang="fr-FR" altLang="fr-FR">
                <a:latin typeface="Arial" panose="020B0604020202020204" pitchFamily="34" charset="0"/>
              </a:rPr>
              <a:pPr>
                <a:spcBef>
                  <a:spcPct val="0"/>
                </a:spcBef>
                <a:buClrTx/>
                <a:buFontTx/>
                <a:buNone/>
              </a:pPr>
              <a:t>76</a:t>
            </a:fld>
            <a:endParaRPr lang="fr-FR" altLang="fr-FR">
              <a:latin typeface="Arial" panose="020B0604020202020204" pitchFamily="34" charset="0"/>
            </a:endParaRPr>
          </a:p>
        </p:txBody>
      </p:sp>
      <p:sp>
        <p:nvSpPr>
          <p:cNvPr id="158723" name="Text Box 1">
            <a:extLst>
              <a:ext uri="{FF2B5EF4-FFF2-40B4-BE49-F238E27FC236}">
                <a16:creationId xmlns:a16="http://schemas.microsoft.com/office/drawing/2014/main" id="{33F31BF9-9BC9-4801-9A86-144EC07C97F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E4CCE1D-CD0C-450D-8EAA-7864564DEF0C}" type="slidenum">
              <a:rPr lang="fr-FR" altLang="fr-FR">
                <a:latin typeface="Arial" panose="020B0604020202020204" pitchFamily="34" charset="0"/>
              </a:rPr>
              <a:pPr algn="r" eaLnBrk="1" hangingPunct="1">
                <a:spcBef>
                  <a:spcPct val="0"/>
                </a:spcBef>
                <a:buClrTx/>
                <a:buFontTx/>
                <a:buNone/>
              </a:pPr>
              <a:t>76</a:t>
            </a:fld>
            <a:endParaRPr lang="fr-FR" altLang="fr-FR">
              <a:latin typeface="Arial" panose="020B0604020202020204" pitchFamily="34" charset="0"/>
            </a:endParaRPr>
          </a:p>
        </p:txBody>
      </p:sp>
      <p:sp>
        <p:nvSpPr>
          <p:cNvPr id="158724" name="Rectangle 2">
            <a:extLst>
              <a:ext uri="{FF2B5EF4-FFF2-40B4-BE49-F238E27FC236}">
                <a16:creationId xmlns:a16="http://schemas.microsoft.com/office/drawing/2014/main" id="{D4473110-E7BF-40A8-96B1-92FE2E0DC29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5" name="Rectangle 3">
            <a:extLst>
              <a:ext uri="{FF2B5EF4-FFF2-40B4-BE49-F238E27FC236}">
                <a16:creationId xmlns:a16="http://schemas.microsoft.com/office/drawing/2014/main" id="{4A1E279C-432D-41DE-BFA2-EFD211169B6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F730935B-0934-42D3-977D-9CCAC3C7AF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DF3EBAB-45EF-4E18-991C-4A13F6C17C4F}" type="slidenum">
              <a:rPr lang="fr-FR" altLang="fr-FR">
                <a:latin typeface="Arial" panose="020B0604020202020204" pitchFamily="34" charset="0"/>
              </a:rPr>
              <a:pPr>
                <a:spcBef>
                  <a:spcPct val="0"/>
                </a:spcBef>
                <a:buClrTx/>
                <a:buFontTx/>
                <a:buNone/>
              </a:pPr>
              <a:t>77</a:t>
            </a:fld>
            <a:endParaRPr lang="fr-FR" altLang="fr-FR">
              <a:latin typeface="Arial" panose="020B0604020202020204" pitchFamily="34" charset="0"/>
            </a:endParaRPr>
          </a:p>
        </p:txBody>
      </p:sp>
      <p:sp>
        <p:nvSpPr>
          <p:cNvPr id="160771" name="Text Box 1">
            <a:extLst>
              <a:ext uri="{FF2B5EF4-FFF2-40B4-BE49-F238E27FC236}">
                <a16:creationId xmlns:a16="http://schemas.microsoft.com/office/drawing/2014/main" id="{5CD81C55-B48E-4617-A365-ADD8F3C2B7E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E3356D8-86E3-481D-B650-34F590189863}" type="slidenum">
              <a:rPr lang="fr-FR" altLang="fr-FR">
                <a:latin typeface="Arial" panose="020B0604020202020204" pitchFamily="34" charset="0"/>
              </a:rPr>
              <a:pPr algn="r" eaLnBrk="1" hangingPunct="1">
                <a:spcBef>
                  <a:spcPct val="0"/>
                </a:spcBef>
                <a:buClrTx/>
                <a:buFontTx/>
                <a:buNone/>
              </a:pPr>
              <a:t>77</a:t>
            </a:fld>
            <a:endParaRPr lang="fr-FR" altLang="fr-FR">
              <a:latin typeface="Arial" panose="020B0604020202020204" pitchFamily="34" charset="0"/>
            </a:endParaRPr>
          </a:p>
        </p:txBody>
      </p:sp>
      <p:sp>
        <p:nvSpPr>
          <p:cNvPr id="160772" name="Rectangle 2">
            <a:extLst>
              <a:ext uri="{FF2B5EF4-FFF2-40B4-BE49-F238E27FC236}">
                <a16:creationId xmlns:a16="http://schemas.microsoft.com/office/drawing/2014/main" id="{6A96C2CC-F036-474D-BF28-03A246EA2BE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3" name="Rectangle 3">
            <a:extLst>
              <a:ext uri="{FF2B5EF4-FFF2-40B4-BE49-F238E27FC236}">
                <a16:creationId xmlns:a16="http://schemas.microsoft.com/office/drawing/2014/main" id="{C14F64D3-8AFB-4474-97FC-C4C01EC2407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C3509494-A6F0-41C3-AA92-26D84AB7302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7F5426-5F4A-4C64-AA80-DF98FC54DF2A}" type="slidenum">
              <a:rPr lang="fr-FR" altLang="fr-FR">
                <a:latin typeface="Arial" panose="020B0604020202020204" pitchFamily="34" charset="0"/>
              </a:rPr>
              <a:pPr>
                <a:spcBef>
                  <a:spcPct val="0"/>
                </a:spcBef>
                <a:buClrTx/>
                <a:buFontTx/>
                <a:buNone/>
              </a:pPr>
              <a:t>78</a:t>
            </a:fld>
            <a:endParaRPr lang="fr-FR" altLang="fr-FR">
              <a:latin typeface="Arial" panose="020B0604020202020204" pitchFamily="34" charset="0"/>
            </a:endParaRPr>
          </a:p>
        </p:txBody>
      </p:sp>
      <p:sp>
        <p:nvSpPr>
          <p:cNvPr id="162819" name="Text Box 1">
            <a:extLst>
              <a:ext uri="{FF2B5EF4-FFF2-40B4-BE49-F238E27FC236}">
                <a16:creationId xmlns:a16="http://schemas.microsoft.com/office/drawing/2014/main" id="{628D2F9C-44D7-4F20-9B13-771411029BC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17474BC-42AA-4A63-9B77-BE2C992D341A}" type="slidenum">
              <a:rPr lang="fr-FR" altLang="fr-FR">
                <a:latin typeface="Arial" panose="020B0604020202020204" pitchFamily="34" charset="0"/>
              </a:rPr>
              <a:pPr algn="r" eaLnBrk="1" hangingPunct="1">
                <a:spcBef>
                  <a:spcPct val="0"/>
                </a:spcBef>
                <a:buClrTx/>
                <a:buFontTx/>
                <a:buNone/>
              </a:pPr>
              <a:t>78</a:t>
            </a:fld>
            <a:endParaRPr lang="fr-FR" altLang="fr-FR">
              <a:latin typeface="Arial" panose="020B0604020202020204" pitchFamily="34" charset="0"/>
            </a:endParaRPr>
          </a:p>
        </p:txBody>
      </p:sp>
      <p:sp>
        <p:nvSpPr>
          <p:cNvPr id="162820" name="Rectangle 2">
            <a:extLst>
              <a:ext uri="{FF2B5EF4-FFF2-40B4-BE49-F238E27FC236}">
                <a16:creationId xmlns:a16="http://schemas.microsoft.com/office/drawing/2014/main" id="{3904518F-E4BC-4164-B0C4-1E028E95873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1" name="Rectangle 3">
            <a:extLst>
              <a:ext uri="{FF2B5EF4-FFF2-40B4-BE49-F238E27FC236}">
                <a16:creationId xmlns:a16="http://schemas.microsoft.com/office/drawing/2014/main" id="{9DF37EC4-22DF-4EC8-B5BC-316EC270343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CB176BEB-DB0D-4BC9-A3DD-F36416326A5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767137C-C481-427F-9283-85A0A80EAA91}" type="slidenum">
              <a:rPr lang="fr-FR" altLang="fr-FR">
                <a:latin typeface="Arial" panose="020B0604020202020204" pitchFamily="34" charset="0"/>
              </a:rPr>
              <a:pPr>
                <a:spcBef>
                  <a:spcPct val="0"/>
                </a:spcBef>
                <a:buClrTx/>
                <a:buFontTx/>
                <a:buNone/>
              </a:pPr>
              <a:t>79</a:t>
            </a:fld>
            <a:endParaRPr lang="fr-FR" altLang="fr-FR">
              <a:latin typeface="Arial" panose="020B0604020202020204" pitchFamily="34" charset="0"/>
            </a:endParaRPr>
          </a:p>
        </p:txBody>
      </p:sp>
      <p:sp>
        <p:nvSpPr>
          <p:cNvPr id="164867" name="Text Box 1">
            <a:extLst>
              <a:ext uri="{FF2B5EF4-FFF2-40B4-BE49-F238E27FC236}">
                <a16:creationId xmlns:a16="http://schemas.microsoft.com/office/drawing/2014/main" id="{9648948E-8BE4-46F6-9D0F-C610AECAD27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94BD667-2661-4A95-BE97-27861472D0B5}" type="slidenum">
              <a:rPr lang="fr-FR" altLang="fr-FR">
                <a:latin typeface="Arial" panose="020B0604020202020204" pitchFamily="34" charset="0"/>
              </a:rPr>
              <a:pPr algn="r" eaLnBrk="1" hangingPunct="1">
                <a:spcBef>
                  <a:spcPct val="0"/>
                </a:spcBef>
                <a:buClrTx/>
                <a:buFontTx/>
                <a:buNone/>
              </a:pPr>
              <a:t>79</a:t>
            </a:fld>
            <a:endParaRPr lang="fr-FR" altLang="fr-FR">
              <a:latin typeface="Arial" panose="020B0604020202020204" pitchFamily="34" charset="0"/>
            </a:endParaRPr>
          </a:p>
        </p:txBody>
      </p:sp>
      <p:sp>
        <p:nvSpPr>
          <p:cNvPr id="164868" name="Rectangle 2">
            <a:extLst>
              <a:ext uri="{FF2B5EF4-FFF2-40B4-BE49-F238E27FC236}">
                <a16:creationId xmlns:a16="http://schemas.microsoft.com/office/drawing/2014/main" id="{AFA570FA-CE40-42BF-9D98-0906D346FCD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9" name="Rectangle 3">
            <a:extLst>
              <a:ext uri="{FF2B5EF4-FFF2-40B4-BE49-F238E27FC236}">
                <a16:creationId xmlns:a16="http://schemas.microsoft.com/office/drawing/2014/main" id="{D4F38B96-5447-488F-A27A-D61370879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0A181C7-31A1-4C60-862A-DB3B16F8E7C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6F08AE-3789-4925-AC25-7425BD8B6508}" type="slidenum">
              <a:rPr lang="fr-FR" altLang="fr-FR">
                <a:latin typeface="Arial" panose="020B0604020202020204" pitchFamily="34" charset="0"/>
              </a:rPr>
              <a:pPr>
                <a:spcBef>
                  <a:spcPct val="0"/>
                </a:spcBef>
                <a:buClrTx/>
                <a:buFontTx/>
                <a:buNone/>
              </a:pPr>
              <a:t>8</a:t>
            </a:fld>
            <a:endParaRPr lang="fr-FR" altLang="fr-FR">
              <a:latin typeface="Arial" panose="020B0604020202020204" pitchFamily="34" charset="0"/>
            </a:endParaRPr>
          </a:p>
        </p:txBody>
      </p:sp>
      <p:sp>
        <p:nvSpPr>
          <p:cNvPr id="18435" name="Text Box 1">
            <a:extLst>
              <a:ext uri="{FF2B5EF4-FFF2-40B4-BE49-F238E27FC236}">
                <a16:creationId xmlns:a16="http://schemas.microsoft.com/office/drawing/2014/main" id="{28E32C38-2FEF-412E-BD71-B9703CE734D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1E7E9A2-4BA3-4D1D-89B8-64241A67D854}" type="slidenum">
              <a:rPr lang="fr-FR" altLang="fr-FR">
                <a:latin typeface="Arial" panose="020B0604020202020204" pitchFamily="34" charset="0"/>
              </a:rPr>
              <a:pPr algn="r" eaLnBrk="1" hangingPunct="1">
                <a:spcBef>
                  <a:spcPct val="0"/>
                </a:spcBef>
                <a:buClrTx/>
                <a:buFontTx/>
                <a:buNone/>
              </a:pPr>
              <a:t>8</a:t>
            </a:fld>
            <a:endParaRPr lang="fr-FR" altLang="fr-FR">
              <a:latin typeface="Arial" panose="020B0604020202020204" pitchFamily="34" charset="0"/>
            </a:endParaRPr>
          </a:p>
        </p:txBody>
      </p:sp>
      <p:sp>
        <p:nvSpPr>
          <p:cNvPr id="18436" name="Rectangle 2">
            <a:extLst>
              <a:ext uri="{FF2B5EF4-FFF2-40B4-BE49-F238E27FC236}">
                <a16:creationId xmlns:a16="http://schemas.microsoft.com/office/drawing/2014/main" id="{D89D1D68-0954-499B-9692-FE092EB5DFC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3">
            <a:extLst>
              <a:ext uri="{FF2B5EF4-FFF2-40B4-BE49-F238E27FC236}">
                <a16:creationId xmlns:a16="http://schemas.microsoft.com/office/drawing/2014/main" id="{9D5A5D01-EE38-4697-B459-D9A9E316674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7A2047B2-1A03-4C84-9EF2-C9CAABF0DA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4B03151-F1A1-4125-9B3E-18490BB60548}" type="slidenum">
              <a:rPr lang="fr-FR" altLang="fr-FR">
                <a:latin typeface="Arial" panose="020B0604020202020204" pitchFamily="34" charset="0"/>
              </a:rPr>
              <a:pPr>
                <a:spcBef>
                  <a:spcPct val="0"/>
                </a:spcBef>
                <a:buClrTx/>
                <a:buFontTx/>
                <a:buNone/>
              </a:pPr>
              <a:t>80</a:t>
            </a:fld>
            <a:endParaRPr lang="fr-FR" altLang="fr-FR">
              <a:latin typeface="Arial" panose="020B0604020202020204" pitchFamily="34" charset="0"/>
            </a:endParaRPr>
          </a:p>
        </p:txBody>
      </p:sp>
      <p:sp>
        <p:nvSpPr>
          <p:cNvPr id="166915" name="Text Box 1">
            <a:extLst>
              <a:ext uri="{FF2B5EF4-FFF2-40B4-BE49-F238E27FC236}">
                <a16:creationId xmlns:a16="http://schemas.microsoft.com/office/drawing/2014/main" id="{CD058FAE-14A1-4D20-980E-D49E0DEEE3F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20F52D-8F5E-4AEF-942A-227E5D6ABF1C}" type="slidenum">
              <a:rPr lang="fr-FR" altLang="fr-FR">
                <a:latin typeface="Arial" panose="020B0604020202020204" pitchFamily="34" charset="0"/>
              </a:rPr>
              <a:pPr algn="r" eaLnBrk="1" hangingPunct="1">
                <a:spcBef>
                  <a:spcPct val="0"/>
                </a:spcBef>
                <a:buClrTx/>
                <a:buFontTx/>
                <a:buNone/>
              </a:pPr>
              <a:t>80</a:t>
            </a:fld>
            <a:endParaRPr lang="fr-FR" altLang="fr-FR">
              <a:latin typeface="Arial" panose="020B0604020202020204" pitchFamily="34" charset="0"/>
            </a:endParaRPr>
          </a:p>
        </p:txBody>
      </p:sp>
      <p:sp>
        <p:nvSpPr>
          <p:cNvPr id="166916" name="Rectangle 2">
            <a:extLst>
              <a:ext uri="{FF2B5EF4-FFF2-40B4-BE49-F238E27FC236}">
                <a16:creationId xmlns:a16="http://schemas.microsoft.com/office/drawing/2014/main" id="{ACF3BEA0-700A-488E-A095-118700F7A53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7" name="Rectangle 3">
            <a:extLst>
              <a:ext uri="{FF2B5EF4-FFF2-40B4-BE49-F238E27FC236}">
                <a16:creationId xmlns:a16="http://schemas.microsoft.com/office/drawing/2014/main" id="{CCEB88E9-5003-4591-AF4E-9F49B7E19CF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D7588A03-0963-479B-AABF-67B71E73FD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E322C8F-5982-4A9D-9926-B3B11B499B17}" type="slidenum">
              <a:rPr lang="fr-FR" altLang="fr-FR">
                <a:latin typeface="Arial" panose="020B0604020202020204" pitchFamily="34" charset="0"/>
              </a:rPr>
              <a:pPr>
                <a:spcBef>
                  <a:spcPct val="0"/>
                </a:spcBef>
                <a:buClrTx/>
                <a:buFontTx/>
                <a:buNone/>
              </a:pPr>
              <a:t>81</a:t>
            </a:fld>
            <a:endParaRPr lang="fr-FR" altLang="fr-FR">
              <a:latin typeface="Arial" panose="020B0604020202020204" pitchFamily="34" charset="0"/>
            </a:endParaRPr>
          </a:p>
        </p:txBody>
      </p:sp>
      <p:sp>
        <p:nvSpPr>
          <p:cNvPr id="168963" name="Text Box 1">
            <a:extLst>
              <a:ext uri="{FF2B5EF4-FFF2-40B4-BE49-F238E27FC236}">
                <a16:creationId xmlns:a16="http://schemas.microsoft.com/office/drawing/2014/main" id="{7ED8DC31-2599-45DB-AA65-89AAC34E116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7E1A6CD-87BF-4868-A88B-28379BE584F5}" type="slidenum">
              <a:rPr lang="fr-FR" altLang="fr-FR">
                <a:latin typeface="Arial" panose="020B0604020202020204" pitchFamily="34" charset="0"/>
              </a:rPr>
              <a:pPr algn="r" eaLnBrk="1" hangingPunct="1">
                <a:spcBef>
                  <a:spcPct val="0"/>
                </a:spcBef>
                <a:buClrTx/>
                <a:buFontTx/>
                <a:buNone/>
              </a:pPr>
              <a:t>81</a:t>
            </a:fld>
            <a:endParaRPr lang="fr-FR" altLang="fr-FR">
              <a:latin typeface="Arial" panose="020B0604020202020204" pitchFamily="34" charset="0"/>
            </a:endParaRPr>
          </a:p>
        </p:txBody>
      </p:sp>
      <p:sp>
        <p:nvSpPr>
          <p:cNvPr id="168964" name="Rectangle 2">
            <a:extLst>
              <a:ext uri="{FF2B5EF4-FFF2-40B4-BE49-F238E27FC236}">
                <a16:creationId xmlns:a16="http://schemas.microsoft.com/office/drawing/2014/main" id="{3FB194EE-9FA5-42CA-927F-34716966BAB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5" name="Rectangle 3">
            <a:extLst>
              <a:ext uri="{FF2B5EF4-FFF2-40B4-BE49-F238E27FC236}">
                <a16:creationId xmlns:a16="http://schemas.microsoft.com/office/drawing/2014/main" id="{AB9AFAC8-7120-468A-86EF-AAFC792AB40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897323FE-A2F1-4757-8794-57DF2751C8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8941366-8167-42C4-AEA0-D81D6E08CFC0}" type="slidenum">
              <a:rPr lang="fr-FR" altLang="fr-FR">
                <a:latin typeface="Arial" panose="020B0604020202020204" pitchFamily="34" charset="0"/>
              </a:rPr>
              <a:pPr>
                <a:spcBef>
                  <a:spcPct val="0"/>
                </a:spcBef>
                <a:buClrTx/>
                <a:buFontTx/>
                <a:buNone/>
              </a:pPr>
              <a:t>82</a:t>
            </a:fld>
            <a:endParaRPr lang="fr-FR" altLang="fr-FR">
              <a:latin typeface="Arial" panose="020B0604020202020204" pitchFamily="34" charset="0"/>
            </a:endParaRPr>
          </a:p>
        </p:txBody>
      </p:sp>
      <p:sp>
        <p:nvSpPr>
          <p:cNvPr id="171011" name="Text Box 1">
            <a:extLst>
              <a:ext uri="{FF2B5EF4-FFF2-40B4-BE49-F238E27FC236}">
                <a16:creationId xmlns:a16="http://schemas.microsoft.com/office/drawing/2014/main" id="{867CBDEF-F6F9-42E5-BB50-6897A716D85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11398E6-FBA2-4A77-A62A-2F12662C811C}" type="slidenum">
              <a:rPr lang="fr-FR" altLang="fr-FR">
                <a:latin typeface="Arial" panose="020B0604020202020204" pitchFamily="34" charset="0"/>
              </a:rPr>
              <a:pPr algn="r" eaLnBrk="1" hangingPunct="1">
                <a:spcBef>
                  <a:spcPct val="0"/>
                </a:spcBef>
                <a:buClrTx/>
                <a:buFontTx/>
                <a:buNone/>
              </a:pPr>
              <a:t>82</a:t>
            </a:fld>
            <a:endParaRPr lang="fr-FR" altLang="fr-FR">
              <a:latin typeface="Arial" panose="020B0604020202020204" pitchFamily="34" charset="0"/>
            </a:endParaRPr>
          </a:p>
        </p:txBody>
      </p:sp>
      <p:sp>
        <p:nvSpPr>
          <p:cNvPr id="171012" name="Rectangle 2">
            <a:extLst>
              <a:ext uri="{FF2B5EF4-FFF2-40B4-BE49-F238E27FC236}">
                <a16:creationId xmlns:a16="http://schemas.microsoft.com/office/drawing/2014/main" id="{44447943-D748-4DA3-B8C6-3A92753CE05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3" name="Rectangle 3">
            <a:extLst>
              <a:ext uri="{FF2B5EF4-FFF2-40B4-BE49-F238E27FC236}">
                <a16:creationId xmlns:a16="http://schemas.microsoft.com/office/drawing/2014/main" id="{778B4BCA-BD45-4F4F-9E50-9E93559BD78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3B2202B6-79E2-4C40-B3FB-3BC38E7B60A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C4C56CB-2814-4A29-93AB-1B549409191A}" type="slidenum">
              <a:rPr lang="fr-FR" altLang="fr-FR">
                <a:latin typeface="Arial" panose="020B0604020202020204" pitchFamily="34" charset="0"/>
              </a:rPr>
              <a:pPr>
                <a:spcBef>
                  <a:spcPct val="0"/>
                </a:spcBef>
                <a:buClrTx/>
                <a:buFontTx/>
                <a:buNone/>
              </a:pPr>
              <a:t>83</a:t>
            </a:fld>
            <a:endParaRPr lang="fr-FR" altLang="fr-FR">
              <a:latin typeface="Arial" panose="020B0604020202020204" pitchFamily="34" charset="0"/>
            </a:endParaRPr>
          </a:p>
        </p:txBody>
      </p:sp>
      <p:sp>
        <p:nvSpPr>
          <p:cNvPr id="173059" name="Text Box 1">
            <a:extLst>
              <a:ext uri="{FF2B5EF4-FFF2-40B4-BE49-F238E27FC236}">
                <a16:creationId xmlns:a16="http://schemas.microsoft.com/office/drawing/2014/main" id="{342BFDB3-7248-4EAD-84A7-52B1AA9E38F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F1DD79A-AB6C-4682-97C6-D5471918F7FA}" type="slidenum">
              <a:rPr lang="fr-FR" altLang="fr-FR">
                <a:latin typeface="Arial" panose="020B0604020202020204" pitchFamily="34" charset="0"/>
              </a:rPr>
              <a:pPr algn="r" eaLnBrk="1" hangingPunct="1">
                <a:spcBef>
                  <a:spcPct val="0"/>
                </a:spcBef>
                <a:buClrTx/>
                <a:buFontTx/>
                <a:buNone/>
              </a:pPr>
              <a:t>83</a:t>
            </a:fld>
            <a:endParaRPr lang="fr-FR" altLang="fr-FR">
              <a:latin typeface="Arial" panose="020B0604020202020204" pitchFamily="34" charset="0"/>
            </a:endParaRPr>
          </a:p>
        </p:txBody>
      </p:sp>
      <p:sp>
        <p:nvSpPr>
          <p:cNvPr id="173060" name="Rectangle 2">
            <a:extLst>
              <a:ext uri="{FF2B5EF4-FFF2-40B4-BE49-F238E27FC236}">
                <a16:creationId xmlns:a16="http://schemas.microsoft.com/office/drawing/2014/main" id="{3F2AFAD9-0506-449C-806D-398413E8A77E}"/>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61" name="Rectangle 3">
            <a:extLst>
              <a:ext uri="{FF2B5EF4-FFF2-40B4-BE49-F238E27FC236}">
                <a16:creationId xmlns:a16="http://schemas.microsoft.com/office/drawing/2014/main" id="{243858CC-A268-40E1-9414-CAA6761A933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A37B9B60-2468-4533-944B-F779CA31822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F62C836-9B84-45F7-91A3-B857F6DE98DE}" type="slidenum">
              <a:rPr lang="fr-FR" altLang="fr-FR">
                <a:latin typeface="Arial" panose="020B0604020202020204" pitchFamily="34" charset="0"/>
              </a:rPr>
              <a:pPr>
                <a:spcBef>
                  <a:spcPct val="0"/>
                </a:spcBef>
                <a:buClrTx/>
                <a:buFontTx/>
                <a:buNone/>
              </a:pPr>
              <a:t>84</a:t>
            </a:fld>
            <a:endParaRPr lang="fr-FR" altLang="fr-FR">
              <a:latin typeface="Arial" panose="020B0604020202020204" pitchFamily="34" charset="0"/>
            </a:endParaRPr>
          </a:p>
        </p:txBody>
      </p:sp>
      <p:sp>
        <p:nvSpPr>
          <p:cNvPr id="175107" name="Text Box 1">
            <a:extLst>
              <a:ext uri="{FF2B5EF4-FFF2-40B4-BE49-F238E27FC236}">
                <a16:creationId xmlns:a16="http://schemas.microsoft.com/office/drawing/2014/main" id="{538EE948-A3CA-495C-A514-1891BFEF8F3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CBD322A-9B56-40FF-95B5-E17458EE31B7}" type="slidenum">
              <a:rPr lang="fr-FR" altLang="fr-FR">
                <a:latin typeface="Arial" panose="020B0604020202020204" pitchFamily="34" charset="0"/>
              </a:rPr>
              <a:pPr algn="r" eaLnBrk="1" hangingPunct="1">
                <a:spcBef>
                  <a:spcPct val="0"/>
                </a:spcBef>
                <a:buClrTx/>
                <a:buFontTx/>
                <a:buNone/>
              </a:pPr>
              <a:t>84</a:t>
            </a:fld>
            <a:endParaRPr lang="fr-FR" altLang="fr-FR">
              <a:latin typeface="Arial" panose="020B0604020202020204" pitchFamily="34" charset="0"/>
            </a:endParaRPr>
          </a:p>
        </p:txBody>
      </p:sp>
      <p:sp>
        <p:nvSpPr>
          <p:cNvPr id="175108" name="Rectangle 2">
            <a:extLst>
              <a:ext uri="{FF2B5EF4-FFF2-40B4-BE49-F238E27FC236}">
                <a16:creationId xmlns:a16="http://schemas.microsoft.com/office/drawing/2014/main" id="{D078FC91-BC4E-49A9-A2DC-EF947771576B}"/>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9" name="Rectangle 3">
            <a:extLst>
              <a:ext uri="{FF2B5EF4-FFF2-40B4-BE49-F238E27FC236}">
                <a16:creationId xmlns:a16="http://schemas.microsoft.com/office/drawing/2014/main" id="{E68FCE00-C02F-40C1-845D-60C33BB9BAA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061C855A-08EA-4E21-9E93-8C7DBA7DBF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F3590D8-8DD3-471D-B427-8981C172C37E}" type="slidenum">
              <a:rPr lang="fr-FR" altLang="fr-FR">
                <a:latin typeface="Arial" panose="020B0604020202020204" pitchFamily="34" charset="0"/>
              </a:rPr>
              <a:pPr>
                <a:spcBef>
                  <a:spcPct val="0"/>
                </a:spcBef>
                <a:buClrTx/>
                <a:buFontTx/>
                <a:buNone/>
              </a:pPr>
              <a:t>85</a:t>
            </a:fld>
            <a:endParaRPr lang="fr-FR" altLang="fr-FR">
              <a:latin typeface="Arial" panose="020B0604020202020204" pitchFamily="34" charset="0"/>
            </a:endParaRPr>
          </a:p>
        </p:txBody>
      </p:sp>
      <p:sp>
        <p:nvSpPr>
          <p:cNvPr id="177155" name="Text Box 1">
            <a:extLst>
              <a:ext uri="{FF2B5EF4-FFF2-40B4-BE49-F238E27FC236}">
                <a16:creationId xmlns:a16="http://schemas.microsoft.com/office/drawing/2014/main" id="{65BFB816-5DB3-4747-9554-FBBB56A5EBE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3FD92E4-C24A-4D03-AB99-9BC309758D2C}" type="slidenum">
              <a:rPr lang="fr-FR" altLang="fr-FR">
                <a:latin typeface="Arial" panose="020B0604020202020204" pitchFamily="34" charset="0"/>
              </a:rPr>
              <a:pPr algn="r" eaLnBrk="1" hangingPunct="1">
                <a:spcBef>
                  <a:spcPct val="0"/>
                </a:spcBef>
                <a:buClrTx/>
                <a:buFontTx/>
                <a:buNone/>
              </a:pPr>
              <a:t>85</a:t>
            </a:fld>
            <a:endParaRPr lang="fr-FR" altLang="fr-FR">
              <a:latin typeface="Arial" panose="020B0604020202020204" pitchFamily="34" charset="0"/>
            </a:endParaRPr>
          </a:p>
        </p:txBody>
      </p:sp>
      <p:sp>
        <p:nvSpPr>
          <p:cNvPr id="177156" name="Rectangle 2">
            <a:extLst>
              <a:ext uri="{FF2B5EF4-FFF2-40B4-BE49-F238E27FC236}">
                <a16:creationId xmlns:a16="http://schemas.microsoft.com/office/drawing/2014/main" id="{C16E0C01-A858-4C87-A253-1B2D5B477FB7}"/>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7" name="Rectangle 3">
            <a:extLst>
              <a:ext uri="{FF2B5EF4-FFF2-40B4-BE49-F238E27FC236}">
                <a16:creationId xmlns:a16="http://schemas.microsoft.com/office/drawing/2014/main" id="{5CEF0CA2-F9E7-47DF-A35C-74A461B39DF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B0BC037F-81E1-4FDC-8125-BA9A9082E1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387CAE3-B111-43D9-9107-6F0784C3358F}" type="slidenum">
              <a:rPr lang="fr-FR" altLang="fr-FR">
                <a:latin typeface="Arial" panose="020B0604020202020204" pitchFamily="34" charset="0"/>
              </a:rPr>
              <a:pPr>
                <a:spcBef>
                  <a:spcPct val="0"/>
                </a:spcBef>
                <a:buClrTx/>
                <a:buFontTx/>
                <a:buNone/>
              </a:pPr>
              <a:t>86</a:t>
            </a:fld>
            <a:endParaRPr lang="fr-FR" altLang="fr-FR">
              <a:latin typeface="Arial" panose="020B0604020202020204" pitchFamily="34" charset="0"/>
            </a:endParaRPr>
          </a:p>
        </p:txBody>
      </p:sp>
      <p:sp>
        <p:nvSpPr>
          <p:cNvPr id="179203" name="Text Box 1">
            <a:extLst>
              <a:ext uri="{FF2B5EF4-FFF2-40B4-BE49-F238E27FC236}">
                <a16:creationId xmlns:a16="http://schemas.microsoft.com/office/drawing/2014/main" id="{1EA7C6B8-F871-4689-9480-045B276ABA2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41A4CAA-102A-45FC-B082-09C1FA72A300}" type="slidenum">
              <a:rPr lang="fr-FR" altLang="fr-FR">
                <a:latin typeface="Arial" panose="020B0604020202020204" pitchFamily="34" charset="0"/>
              </a:rPr>
              <a:pPr algn="r" eaLnBrk="1" hangingPunct="1">
                <a:spcBef>
                  <a:spcPct val="0"/>
                </a:spcBef>
                <a:buClrTx/>
                <a:buFontTx/>
                <a:buNone/>
              </a:pPr>
              <a:t>86</a:t>
            </a:fld>
            <a:endParaRPr lang="fr-FR" altLang="fr-FR">
              <a:latin typeface="Arial" panose="020B0604020202020204" pitchFamily="34" charset="0"/>
            </a:endParaRPr>
          </a:p>
        </p:txBody>
      </p:sp>
      <p:sp>
        <p:nvSpPr>
          <p:cNvPr id="179204" name="Rectangle 2">
            <a:extLst>
              <a:ext uri="{FF2B5EF4-FFF2-40B4-BE49-F238E27FC236}">
                <a16:creationId xmlns:a16="http://schemas.microsoft.com/office/drawing/2014/main" id="{14523D00-438D-4E49-AB0E-778BE8409C7B}"/>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5" name="Rectangle 3">
            <a:extLst>
              <a:ext uri="{FF2B5EF4-FFF2-40B4-BE49-F238E27FC236}">
                <a16:creationId xmlns:a16="http://schemas.microsoft.com/office/drawing/2014/main" id="{09F7B80D-0ACE-49D1-AA29-A4DAF638E67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A9C7CA48-77F6-46EB-9453-1BBA5F6BF0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BE38E46-4D31-4169-9241-002CD33235F1}" type="slidenum">
              <a:rPr lang="fr-FR" altLang="fr-FR">
                <a:latin typeface="Arial" panose="020B0604020202020204" pitchFamily="34" charset="0"/>
              </a:rPr>
              <a:pPr>
                <a:spcBef>
                  <a:spcPct val="0"/>
                </a:spcBef>
                <a:buClrTx/>
                <a:buFontTx/>
                <a:buNone/>
              </a:pPr>
              <a:t>87</a:t>
            </a:fld>
            <a:endParaRPr lang="fr-FR" altLang="fr-FR">
              <a:latin typeface="Arial" panose="020B0604020202020204" pitchFamily="34" charset="0"/>
            </a:endParaRPr>
          </a:p>
        </p:txBody>
      </p:sp>
      <p:sp>
        <p:nvSpPr>
          <p:cNvPr id="183299" name="Text Box 1">
            <a:extLst>
              <a:ext uri="{FF2B5EF4-FFF2-40B4-BE49-F238E27FC236}">
                <a16:creationId xmlns:a16="http://schemas.microsoft.com/office/drawing/2014/main" id="{3E4AC3DD-0522-405A-87D7-AEE17CAFCE6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ADEF8F-1ADD-4B21-B6D1-74B1731CE4A6}" type="slidenum">
              <a:rPr lang="fr-FR" altLang="fr-FR">
                <a:latin typeface="Arial" panose="020B0604020202020204" pitchFamily="34" charset="0"/>
              </a:rPr>
              <a:pPr algn="r" eaLnBrk="1" hangingPunct="1">
                <a:spcBef>
                  <a:spcPct val="0"/>
                </a:spcBef>
                <a:buClrTx/>
                <a:buFontTx/>
                <a:buNone/>
              </a:pPr>
              <a:t>87</a:t>
            </a:fld>
            <a:endParaRPr lang="fr-FR" altLang="fr-FR">
              <a:latin typeface="Arial" panose="020B0604020202020204" pitchFamily="34" charset="0"/>
            </a:endParaRPr>
          </a:p>
        </p:txBody>
      </p:sp>
      <p:sp>
        <p:nvSpPr>
          <p:cNvPr id="183300" name="Rectangle 2">
            <a:extLst>
              <a:ext uri="{FF2B5EF4-FFF2-40B4-BE49-F238E27FC236}">
                <a16:creationId xmlns:a16="http://schemas.microsoft.com/office/drawing/2014/main" id="{D7ED1E1B-996E-4857-ABA3-DC1E64FDCB9E}"/>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301" name="Rectangle 3">
            <a:extLst>
              <a:ext uri="{FF2B5EF4-FFF2-40B4-BE49-F238E27FC236}">
                <a16:creationId xmlns:a16="http://schemas.microsoft.com/office/drawing/2014/main" id="{CF2C63D7-E1CF-4ACC-9E6B-5790A884EC2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19A1CCD7-E675-4B15-A265-E25B3CA6665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8686C02-98C8-49E9-B688-51A51E149662}" type="slidenum">
              <a:rPr lang="fr-FR" altLang="fr-FR">
                <a:latin typeface="Arial" panose="020B0604020202020204" pitchFamily="34" charset="0"/>
              </a:rPr>
              <a:pPr>
                <a:spcBef>
                  <a:spcPct val="0"/>
                </a:spcBef>
                <a:buClrTx/>
                <a:buFontTx/>
                <a:buNone/>
              </a:pPr>
              <a:t>88</a:t>
            </a:fld>
            <a:endParaRPr lang="fr-FR" altLang="fr-FR">
              <a:latin typeface="Arial" panose="020B0604020202020204" pitchFamily="34" charset="0"/>
            </a:endParaRPr>
          </a:p>
        </p:txBody>
      </p:sp>
      <p:sp>
        <p:nvSpPr>
          <p:cNvPr id="185347" name="Text Box 1">
            <a:extLst>
              <a:ext uri="{FF2B5EF4-FFF2-40B4-BE49-F238E27FC236}">
                <a16:creationId xmlns:a16="http://schemas.microsoft.com/office/drawing/2014/main" id="{9DF2CA81-A17A-4D46-882A-82D02595C74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C2D0012-C11F-40CB-B6A3-BD9AE75F112F}" type="slidenum">
              <a:rPr lang="fr-FR" altLang="fr-FR">
                <a:latin typeface="Arial" panose="020B0604020202020204" pitchFamily="34" charset="0"/>
              </a:rPr>
              <a:pPr algn="r" eaLnBrk="1" hangingPunct="1">
                <a:spcBef>
                  <a:spcPct val="0"/>
                </a:spcBef>
                <a:buClrTx/>
                <a:buFontTx/>
                <a:buNone/>
              </a:pPr>
              <a:t>88</a:t>
            </a:fld>
            <a:endParaRPr lang="fr-FR" altLang="fr-FR">
              <a:latin typeface="Arial" panose="020B0604020202020204" pitchFamily="34" charset="0"/>
            </a:endParaRPr>
          </a:p>
        </p:txBody>
      </p:sp>
      <p:sp>
        <p:nvSpPr>
          <p:cNvPr id="185348" name="Rectangle 2">
            <a:extLst>
              <a:ext uri="{FF2B5EF4-FFF2-40B4-BE49-F238E27FC236}">
                <a16:creationId xmlns:a16="http://schemas.microsoft.com/office/drawing/2014/main" id="{D048C7C8-F3B0-4247-8E16-102D87408734}"/>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9" name="Rectangle 3">
            <a:extLst>
              <a:ext uri="{FF2B5EF4-FFF2-40B4-BE49-F238E27FC236}">
                <a16:creationId xmlns:a16="http://schemas.microsoft.com/office/drawing/2014/main" id="{2465F4D7-7236-4EDD-AE06-DDF92E0A38B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164A87A5-AA1F-4EFA-99C8-A0C0CDCDCD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1DF51FE-0B2C-4FCD-B0FF-19043CC19FAD}" type="slidenum">
              <a:rPr lang="fr-FR" altLang="fr-FR">
                <a:latin typeface="Arial" panose="020B0604020202020204" pitchFamily="34" charset="0"/>
              </a:rPr>
              <a:pPr>
                <a:spcBef>
                  <a:spcPct val="0"/>
                </a:spcBef>
                <a:buClrTx/>
                <a:buFontTx/>
                <a:buNone/>
              </a:pPr>
              <a:t>89</a:t>
            </a:fld>
            <a:endParaRPr lang="fr-FR" altLang="fr-FR">
              <a:latin typeface="Arial" panose="020B0604020202020204" pitchFamily="34" charset="0"/>
            </a:endParaRPr>
          </a:p>
        </p:txBody>
      </p:sp>
      <p:sp>
        <p:nvSpPr>
          <p:cNvPr id="187395" name="Text Box 1">
            <a:extLst>
              <a:ext uri="{FF2B5EF4-FFF2-40B4-BE49-F238E27FC236}">
                <a16:creationId xmlns:a16="http://schemas.microsoft.com/office/drawing/2014/main" id="{7259CBB7-E410-4FCD-87F3-226584BF5A9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8A85AEA-FB11-4D49-9C40-0CE5FF1281CB}" type="slidenum">
              <a:rPr lang="fr-FR" altLang="fr-FR">
                <a:latin typeface="Arial" panose="020B0604020202020204" pitchFamily="34" charset="0"/>
              </a:rPr>
              <a:pPr algn="r" eaLnBrk="1" hangingPunct="1">
                <a:spcBef>
                  <a:spcPct val="0"/>
                </a:spcBef>
                <a:buClrTx/>
                <a:buFontTx/>
                <a:buNone/>
              </a:pPr>
              <a:t>89</a:t>
            </a:fld>
            <a:endParaRPr lang="fr-FR" altLang="fr-FR">
              <a:latin typeface="Arial" panose="020B0604020202020204" pitchFamily="34" charset="0"/>
            </a:endParaRPr>
          </a:p>
        </p:txBody>
      </p:sp>
      <p:sp>
        <p:nvSpPr>
          <p:cNvPr id="187396" name="Rectangle 2">
            <a:extLst>
              <a:ext uri="{FF2B5EF4-FFF2-40B4-BE49-F238E27FC236}">
                <a16:creationId xmlns:a16="http://schemas.microsoft.com/office/drawing/2014/main" id="{11B88339-35EE-4430-B8E8-1CD275445C9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7" name="Rectangle 3">
            <a:extLst>
              <a:ext uri="{FF2B5EF4-FFF2-40B4-BE49-F238E27FC236}">
                <a16:creationId xmlns:a16="http://schemas.microsoft.com/office/drawing/2014/main" id="{AB36879A-F7E1-49DC-9856-77C24550807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6764EFB-48C6-480A-9315-C6F4FCBD213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2247CC2-09AD-4816-82B1-D77D57C48B54}" type="slidenum">
              <a:rPr lang="fr-FR" altLang="fr-FR">
                <a:latin typeface="Arial" panose="020B0604020202020204" pitchFamily="34" charset="0"/>
              </a:rPr>
              <a:pPr>
                <a:spcBef>
                  <a:spcPct val="0"/>
                </a:spcBef>
                <a:buClrTx/>
                <a:buFontTx/>
                <a:buNone/>
              </a:pPr>
              <a:t>9</a:t>
            </a:fld>
            <a:endParaRPr lang="fr-FR" altLang="fr-FR">
              <a:latin typeface="Arial" panose="020B0604020202020204" pitchFamily="34" charset="0"/>
            </a:endParaRPr>
          </a:p>
        </p:txBody>
      </p:sp>
      <p:sp>
        <p:nvSpPr>
          <p:cNvPr id="20483" name="Text Box 1">
            <a:extLst>
              <a:ext uri="{FF2B5EF4-FFF2-40B4-BE49-F238E27FC236}">
                <a16:creationId xmlns:a16="http://schemas.microsoft.com/office/drawing/2014/main" id="{BDE27F3F-A97C-4382-8219-149B945A882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684915-993C-4688-AE36-B4423814B223}" type="slidenum">
              <a:rPr lang="fr-FR" altLang="fr-FR">
                <a:latin typeface="Arial" panose="020B0604020202020204" pitchFamily="34" charset="0"/>
              </a:rPr>
              <a:pPr algn="r" eaLnBrk="1" hangingPunct="1">
                <a:spcBef>
                  <a:spcPct val="0"/>
                </a:spcBef>
                <a:buClrTx/>
                <a:buFontTx/>
                <a:buNone/>
              </a:pPr>
              <a:t>9</a:t>
            </a:fld>
            <a:endParaRPr lang="fr-FR" altLang="fr-FR">
              <a:latin typeface="Arial" panose="020B0604020202020204" pitchFamily="34" charset="0"/>
            </a:endParaRPr>
          </a:p>
        </p:txBody>
      </p:sp>
      <p:sp>
        <p:nvSpPr>
          <p:cNvPr id="20484" name="Rectangle 2">
            <a:extLst>
              <a:ext uri="{FF2B5EF4-FFF2-40B4-BE49-F238E27FC236}">
                <a16:creationId xmlns:a16="http://schemas.microsoft.com/office/drawing/2014/main" id="{411E5556-4A5E-44B9-8914-FCE7800BEF6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5" name="Rectangle 3">
            <a:extLst>
              <a:ext uri="{FF2B5EF4-FFF2-40B4-BE49-F238E27FC236}">
                <a16:creationId xmlns:a16="http://schemas.microsoft.com/office/drawing/2014/main" id="{B9C38641-E1F4-4F84-9B2B-123511D58B9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9BB674E8-FA87-4F09-8A71-704673CD20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5C24448-EAEC-4F01-B694-B4D1EB6B6FB0}" type="slidenum">
              <a:rPr lang="fr-FR" altLang="fr-FR">
                <a:latin typeface="Arial" panose="020B0604020202020204" pitchFamily="34" charset="0"/>
              </a:rPr>
              <a:pPr>
                <a:spcBef>
                  <a:spcPct val="0"/>
                </a:spcBef>
                <a:buClrTx/>
                <a:buFontTx/>
                <a:buNone/>
              </a:pPr>
              <a:t>90</a:t>
            </a:fld>
            <a:endParaRPr lang="fr-FR" altLang="fr-FR">
              <a:latin typeface="Arial" panose="020B0604020202020204" pitchFamily="34" charset="0"/>
            </a:endParaRPr>
          </a:p>
        </p:txBody>
      </p:sp>
      <p:sp>
        <p:nvSpPr>
          <p:cNvPr id="189443" name="Text Box 1">
            <a:extLst>
              <a:ext uri="{FF2B5EF4-FFF2-40B4-BE49-F238E27FC236}">
                <a16:creationId xmlns:a16="http://schemas.microsoft.com/office/drawing/2014/main" id="{BF8DFE33-8DA6-4D80-96BA-775B15AFA4F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F6B5A2F-85E6-47B6-AB89-30675381B2DC}" type="slidenum">
              <a:rPr lang="fr-FR" altLang="fr-FR">
                <a:latin typeface="Arial" panose="020B0604020202020204" pitchFamily="34" charset="0"/>
              </a:rPr>
              <a:pPr algn="r" eaLnBrk="1" hangingPunct="1">
                <a:spcBef>
                  <a:spcPct val="0"/>
                </a:spcBef>
                <a:buClrTx/>
                <a:buFontTx/>
                <a:buNone/>
              </a:pPr>
              <a:t>90</a:t>
            </a:fld>
            <a:endParaRPr lang="fr-FR" altLang="fr-FR">
              <a:latin typeface="Arial" panose="020B0604020202020204" pitchFamily="34" charset="0"/>
            </a:endParaRPr>
          </a:p>
        </p:txBody>
      </p:sp>
      <p:sp>
        <p:nvSpPr>
          <p:cNvPr id="189444" name="Rectangle 2">
            <a:extLst>
              <a:ext uri="{FF2B5EF4-FFF2-40B4-BE49-F238E27FC236}">
                <a16:creationId xmlns:a16="http://schemas.microsoft.com/office/drawing/2014/main" id="{368A4376-C55B-4E82-97AE-1078BF045DD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5" name="Rectangle 3">
            <a:extLst>
              <a:ext uri="{FF2B5EF4-FFF2-40B4-BE49-F238E27FC236}">
                <a16:creationId xmlns:a16="http://schemas.microsoft.com/office/drawing/2014/main" id="{0B709556-1945-4BBA-9021-3DE7B0BD43B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8D5C65B7-5A7B-4191-845C-CBFC204F161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E3C539-2DCF-4C5E-B01D-1128602D6D82}" type="slidenum">
              <a:rPr lang="fr-FR" altLang="fr-FR">
                <a:latin typeface="Arial" panose="020B0604020202020204" pitchFamily="34" charset="0"/>
              </a:rPr>
              <a:pPr>
                <a:spcBef>
                  <a:spcPct val="0"/>
                </a:spcBef>
                <a:buClrTx/>
                <a:buFontTx/>
                <a:buNone/>
              </a:pPr>
              <a:t>91</a:t>
            </a:fld>
            <a:endParaRPr lang="fr-FR" altLang="fr-FR">
              <a:latin typeface="Arial" panose="020B0604020202020204" pitchFamily="34" charset="0"/>
            </a:endParaRPr>
          </a:p>
        </p:txBody>
      </p:sp>
      <p:sp>
        <p:nvSpPr>
          <p:cNvPr id="191491" name="Text Box 1">
            <a:extLst>
              <a:ext uri="{FF2B5EF4-FFF2-40B4-BE49-F238E27FC236}">
                <a16:creationId xmlns:a16="http://schemas.microsoft.com/office/drawing/2014/main" id="{8E3CA50D-54CF-479E-90AB-A9C5A34BDE8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82AE145-87BE-4853-BDAF-32092ADBA863}" type="slidenum">
              <a:rPr lang="fr-FR" altLang="fr-FR">
                <a:latin typeface="Arial" panose="020B0604020202020204" pitchFamily="34" charset="0"/>
              </a:rPr>
              <a:pPr algn="r" eaLnBrk="1" hangingPunct="1">
                <a:spcBef>
                  <a:spcPct val="0"/>
                </a:spcBef>
                <a:buClrTx/>
                <a:buFontTx/>
                <a:buNone/>
              </a:pPr>
              <a:t>91</a:t>
            </a:fld>
            <a:endParaRPr lang="fr-FR" altLang="fr-FR">
              <a:latin typeface="Arial" panose="020B0604020202020204" pitchFamily="34" charset="0"/>
            </a:endParaRPr>
          </a:p>
        </p:txBody>
      </p:sp>
      <p:sp>
        <p:nvSpPr>
          <p:cNvPr id="191492" name="Rectangle 2">
            <a:extLst>
              <a:ext uri="{FF2B5EF4-FFF2-40B4-BE49-F238E27FC236}">
                <a16:creationId xmlns:a16="http://schemas.microsoft.com/office/drawing/2014/main" id="{B4FC9897-5757-49DB-8C3A-982385F3C1C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1493" name="Rectangle 3">
            <a:extLst>
              <a:ext uri="{FF2B5EF4-FFF2-40B4-BE49-F238E27FC236}">
                <a16:creationId xmlns:a16="http://schemas.microsoft.com/office/drawing/2014/main" id="{856B88F9-7ADC-4411-99AE-89D10C077B8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8D5C65B7-5A7B-4191-845C-CBFC204F161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E3C539-2DCF-4C5E-B01D-1128602D6D82}" type="slidenum">
              <a:rPr lang="fr-FR" altLang="fr-FR">
                <a:latin typeface="Arial" panose="020B0604020202020204" pitchFamily="34" charset="0"/>
              </a:rPr>
              <a:pPr>
                <a:spcBef>
                  <a:spcPct val="0"/>
                </a:spcBef>
                <a:buClrTx/>
                <a:buFontTx/>
                <a:buNone/>
              </a:pPr>
              <a:t>92</a:t>
            </a:fld>
            <a:endParaRPr lang="fr-FR" altLang="fr-FR">
              <a:latin typeface="Arial" panose="020B0604020202020204" pitchFamily="34" charset="0"/>
            </a:endParaRPr>
          </a:p>
        </p:txBody>
      </p:sp>
      <p:sp>
        <p:nvSpPr>
          <p:cNvPr id="191491" name="Text Box 1">
            <a:extLst>
              <a:ext uri="{FF2B5EF4-FFF2-40B4-BE49-F238E27FC236}">
                <a16:creationId xmlns:a16="http://schemas.microsoft.com/office/drawing/2014/main" id="{8E3CA50D-54CF-479E-90AB-A9C5A34BDE8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82AE145-87BE-4853-BDAF-32092ADBA863}" type="slidenum">
              <a:rPr lang="fr-FR" altLang="fr-FR">
                <a:latin typeface="Arial" panose="020B0604020202020204" pitchFamily="34" charset="0"/>
              </a:rPr>
              <a:pPr algn="r" eaLnBrk="1" hangingPunct="1">
                <a:spcBef>
                  <a:spcPct val="0"/>
                </a:spcBef>
                <a:buClrTx/>
                <a:buFontTx/>
                <a:buNone/>
              </a:pPr>
              <a:t>92</a:t>
            </a:fld>
            <a:endParaRPr lang="fr-FR" altLang="fr-FR">
              <a:latin typeface="Arial" panose="020B0604020202020204" pitchFamily="34" charset="0"/>
            </a:endParaRPr>
          </a:p>
        </p:txBody>
      </p:sp>
      <p:sp>
        <p:nvSpPr>
          <p:cNvPr id="191492" name="Rectangle 2">
            <a:extLst>
              <a:ext uri="{FF2B5EF4-FFF2-40B4-BE49-F238E27FC236}">
                <a16:creationId xmlns:a16="http://schemas.microsoft.com/office/drawing/2014/main" id="{B4FC9897-5757-49DB-8C3A-982385F3C1C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1493" name="Rectangle 3">
            <a:extLst>
              <a:ext uri="{FF2B5EF4-FFF2-40B4-BE49-F238E27FC236}">
                <a16:creationId xmlns:a16="http://schemas.microsoft.com/office/drawing/2014/main" id="{856B88F9-7ADC-4411-99AE-89D10C077B8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5990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52EAB6B5-C288-4A30-A94F-079D8564DD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F684300-DAF5-479E-B1CD-8913618BEA52}" type="slidenum">
              <a:rPr lang="fr-FR" altLang="fr-FR">
                <a:latin typeface="Arial" panose="020B0604020202020204" pitchFamily="34" charset="0"/>
              </a:rPr>
              <a:pPr>
                <a:spcBef>
                  <a:spcPct val="0"/>
                </a:spcBef>
                <a:buClrTx/>
                <a:buFontTx/>
                <a:buNone/>
              </a:pPr>
              <a:t>93</a:t>
            </a:fld>
            <a:endParaRPr lang="fr-FR" altLang="fr-FR">
              <a:latin typeface="Arial" panose="020B0604020202020204" pitchFamily="34" charset="0"/>
            </a:endParaRPr>
          </a:p>
        </p:txBody>
      </p:sp>
      <p:sp>
        <p:nvSpPr>
          <p:cNvPr id="193539" name="Text Box 1">
            <a:extLst>
              <a:ext uri="{FF2B5EF4-FFF2-40B4-BE49-F238E27FC236}">
                <a16:creationId xmlns:a16="http://schemas.microsoft.com/office/drawing/2014/main" id="{C236BFDE-735A-4113-9622-FBF60B74776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EA25761-D6E2-453C-B86C-DE4A9F07A207}" type="slidenum">
              <a:rPr lang="fr-FR" altLang="fr-FR">
                <a:latin typeface="Arial" panose="020B0604020202020204" pitchFamily="34" charset="0"/>
              </a:rPr>
              <a:pPr algn="r" eaLnBrk="1" hangingPunct="1">
                <a:spcBef>
                  <a:spcPct val="0"/>
                </a:spcBef>
                <a:buClrTx/>
                <a:buFontTx/>
                <a:buNone/>
              </a:pPr>
              <a:t>93</a:t>
            </a:fld>
            <a:endParaRPr lang="fr-FR" altLang="fr-FR">
              <a:latin typeface="Arial" panose="020B0604020202020204" pitchFamily="34" charset="0"/>
            </a:endParaRPr>
          </a:p>
        </p:txBody>
      </p:sp>
      <p:sp>
        <p:nvSpPr>
          <p:cNvPr id="193540" name="Rectangle 2">
            <a:extLst>
              <a:ext uri="{FF2B5EF4-FFF2-40B4-BE49-F238E27FC236}">
                <a16:creationId xmlns:a16="http://schemas.microsoft.com/office/drawing/2014/main" id="{2AE41B5B-4FDB-4453-9FF9-23F06C312E6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3541" name="Rectangle 3">
            <a:extLst>
              <a:ext uri="{FF2B5EF4-FFF2-40B4-BE49-F238E27FC236}">
                <a16:creationId xmlns:a16="http://schemas.microsoft.com/office/drawing/2014/main" id="{D73DBD5B-DBC4-4EDD-B095-6CF74818169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CAB6BE28-1B16-4818-AFE9-C2BD84290D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271E01-A95D-42B7-884C-10CD8D5241CE}" type="slidenum">
              <a:rPr lang="fr-FR" altLang="fr-FR">
                <a:latin typeface="Arial" panose="020B0604020202020204" pitchFamily="34" charset="0"/>
              </a:rPr>
              <a:pPr>
                <a:spcBef>
                  <a:spcPct val="0"/>
                </a:spcBef>
                <a:buClrTx/>
                <a:buFontTx/>
                <a:buNone/>
              </a:pPr>
              <a:t>94</a:t>
            </a:fld>
            <a:endParaRPr lang="fr-FR" altLang="fr-FR">
              <a:latin typeface="Arial" panose="020B0604020202020204" pitchFamily="34" charset="0"/>
            </a:endParaRPr>
          </a:p>
        </p:txBody>
      </p:sp>
      <p:sp>
        <p:nvSpPr>
          <p:cNvPr id="195587" name="Text Box 1">
            <a:extLst>
              <a:ext uri="{FF2B5EF4-FFF2-40B4-BE49-F238E27FC236}">
                <a16:creationId xmlns:a16="http://schemas.microsoft.com/office/drawing/2014/main" id="{5F815FA5-9DD6-4482-9BE7-15BC51B3164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749DCE9-4143-4AC6-8E4E-11777E9F6E5C}" type="slidenum">
              <a:rPr lang="fr-FR" altLang="fr-FR">
                <a:latin typeface="Arial" panose="020B0604020202020204" pitchFamily="34" charset="0"/>
              </a:rPr>
              <a:pPr algn="r" eaLnBrk="1" hangingPunct="1">
                <a:spcBef>
                  <a:spcPct val="0"/>
                </a:spcBef>
                <a:buClrTx/>
                <a:buFontTx/>
                <a:buNone/>
              </a:pPr>
              <a:t>94</a:t>
            </a:fld>
            <a:endParaRPr lang="fr-FR" altLang="fr-FR">
              <a:latin typeface="Arial" panose="020B0604020202020204" pitchFamily="34" charset="0"/>
            </a:endParaRPr>
          </a:p>
        </p:txBody>
      </p:sp>
      <p:sp>
        <p:nvSpPr>
          <p:cNvPr id="195588" name="Rectangle 2">
            <a:extLst>
              <a:ext uri="{FF2B5EF4-FFF2-40B4-BE49-F238E27FC236}">
                <a16:creationId xmlns:a16="http://schemas.microsoft.com/office/drawing/2014/main" id="{5AFA0043-A8C0-4616-A029-FDCA4858A48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9" name="Rectangle 3">
            <a:extLst>
              <a:ext uri="{FF2B5EF4-FFF2-40B4-BE49-F238E27FC236}">
                <a16:creationId xmlns:a16="http://schemas.microsoft.com/office/drawing/2014/main" id="{EF0529E9-7AC8-4C6F-8DD9-1E556F1BAAB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7BD98EEA-BB8D-4D56-8B21-DF0AAD57D6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E667D29-0F8D-435E-A6AE-612400BF6714}" type="slidenum">
              <a:rPr lang="fr-FR" altLang="fr-FR">
                <a:latin typeface="Arial" panose="020B0604020202020204" pitchFamily="34" charset="0"/>
              </a:rPr>
              <a:pPr>
                <a:spcBef>
                  <a:spcPct val="0"/>
                </a:spcBef>
                <a:buClrTx/>
                <a:buFontTx/>
                <a:buNone/>
              </a:pPr>
              <a:t>95</a:t>
            </a:fld>
            <a:endParaRPr lang="fr-FR" altLang="fr-FR">
              <a:latin typeface="Arial" panose="020B0604020202020204" pitchFamily="34" charset="0"/>
            </a:endParaRPr>
          </a:p>
        </p:txBody>
      </p:sp>
      <p:sp>
        <p:nvSpPr>
          <p:cNvPr id="197635" name="Text Box 1">
            <a:extLst>
              <a:ext uri="{FF2B5EF4-FFF2-40B4-BE49-F238E27FC236}">
                <a16:creationId xmlns:a16="http://schemas.microsoft.com/office/drawing/2014/main" id="{58FA08B4-648F-40D4-902C-0C74E55AF41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D9C50C-2763-4FA8-B76B-7712CD2CE678}" type="slidenum">
              <a:rPr lang="fr-FR" altLang="fr-FR">
                <a:latin typeface="Arial" panose="020B0604020202020204" pitchFamily="34" charset="0"/>
              </a:rPr>
              <a:pPr algn="r" eaLnBrk="1" hangingPunct="1">
                <a:spcBef>
                  <a:spcPct val="0"/>
                </a:spcBef>
                <a:buClrTx/>
                <a:buFontTx/>
                <a:buNone/>
              </a:pPr>
              <a:t>95</a:t>
            </a:fld>
            <a:endParaRPr lang="fr-FR" altLang="fr-FR">
              <a:latin typeface="Arial" panose="020B0604020202020204" pitchFamily="34" charset="0"/>
            </a:endParaRPr>
          </a:p>
        </p:txBody>
      </p:sp>
      <p:sp>
        <p:nvSpPr>
          <p:cNvPr id="197636" name="Rectangle 2">
            <a:extLst>
              <a:ext uri="{FF2B5EF4-FFF2-40B4-BE49-F238E27FC236}">
                <a16:creationId xmlns:a16="http://schemas.microsoft.com/office/drawing/2014/main" id="{213EEB6F-B1FC-4EB1-B121-FC8DA0BD96A8}"/>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7637" name="Rectangle 3">
            <a:extLst>
              <a:ext uri="{FF2B5EF4-FFF2-40B4-BE49-F238E27FC236}">
                <a16:creationId xmlns:a16="http://schemas.microsoft.com/office/drawing/2014/main" id="{20EDBCD8-F852-423C-87DC-A4AE5B8370F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26572B7C-543D-43BA-80AC-893350B7AA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1C1CB98-6750-4607-86DD-155AB2739041}" type="slidenum">
              <a:rPr lang="fr-FR" altLang="fr-FR">
                <a:latin typeface="Arial" panose="020B0604020202020204" pitchFamily="34" charset="0"/>
              </a:rPr>
              <a:pPr>
                <a:spcBef>
                  <a:spcPct val="0"/>
                </a:spcBef>
                <a:buClrTx/>
                <a:buFontTx/>
                <a:buNone/>
              </a:pPr>
              <a:t>96</a:t>
            </a:fld>
            <a:endParaRPr lang="fr-FR" altLang="fr-FR">
              <a:latin typeface="Arial" panose="020B0604020202020204" pitchFamily="34" charset="0"/>
            </a:endParaRPr>
          </a:p>
        </p:txBody>
      </p:sp>
      <p:sp>
        <p:nvSpPr>
          <p:cNvPr id="199683" name="Text Box 1">
            <a:extLst>
              <a:ext uri="{FF2B5EF4-FFF2-40B4-BE49-F238E27FC236}">
                <a16:creationId xmlns:a16="http://schemas.microsoft.com/office/drawing/2014/main" id="{F3DD6DB0-FC44-43B9-8F3B-3F228A39C32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0702AAB-8686-42DD-BF05-6CECBEB81585}" type="slidenum">
              <a:rPr lang="fr-FR" altLang="fr-FR">
                <a:latin typeface="Arial" panose="020B0604020202020204" pitchFamily="34" charset="0"/>
              </a:rPr>
              <a:pPr algn="r" eaLnBrk="1" hangingPunct="1">
                <a:spcBef>
                  <a:spcPct val="0"/>
                </a:spcBef>
                <a:buClrTx/>
                <a:buFontTx/>
                <a:buNone/>
              </a:pPr>
              <a:t>96</a:t>
            </a:fld>
            <a:endParaRPr lang="fr-FR" altLang="fr-FR">
              <a:latin typeface="Arial" panose="020B0604020202020204" pitchFamily="34" charset="0"/>
            </a:endParaRPr>
          </a:p>
        </p:txBody>
      </p:sp>
      <p:sp>
        <p:nvSpPr>
          <p:cNvPr id="199684" name="Rectangle 2">
            <a:extLst>
              <a:ext uri="{FF2B5EF4-FFF2-40B4-BE49-F238E27FC236}">
                <a16:creationId xmlns:a16="http://schemas.microsoft.com/office/drawing/2014/main" id="{08BB472B-CA12-4DFA-889C-61F0F00D6AAD}"/>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9685" name="Rectangle 3">
            <a:extLst>
              <a:ext uri="{FF2B5EF4-FFF2-40B4-BE49-F238E27FC236}">
                <a16:creationId xmlns:a16="http://schemas.microsoft.com/office/drawing/2014/main" id="{06DC9146-1832-4D56-A7C8-9AC65622B08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97AC97C4-48E1-4322-9889-E30C5B04B8C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AB03EC-96D1-46BC-8A73-2F3EBDA0E429}" type="slidenum">
              <a:rPr lang="fr-FR" altLang="fr-FR">
                <a:latin typeface="Arial" panose="020B0604020202020204" pitchFamily="34" charset="0"/>
              </a:rPr>
              <a:pPr>
                <a:spcBef>
                  <a:spcPct val="0"/>
                </a:spcBef>
                <a:buClrTx/>
                <a:buFontTx/>
                <a:buNone/>
              </a:pPr>
              <a:t>97</a:t>
            </a:fld>
            <a:endParaRPr lang="fr-FR" altLang="fr-FR">
              <a:latin typeface="Arial" panose="020B0604020202020204" pitchFamily="34" charset="0"/>
            </a:endParaRPr>
          </a:p>
        </p:txBody>
      </p:sp>
      <p:sp>
        <p:nvSpPr>
          <p:cNvPr id="201731" name="Text Box 1">
            <a:extLst>
              <a:ext uri="{FF2B5EF4-FFF2-40B4-BE49-F238E27FC236}">
                <a16:creationId xmlns:a16="http://schemas.microsoft.com/office/drawing/2014/main" id="{40CD305A-F2B7-4F0C-A7D8-6687AA0A7C3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92C066D-002D-49C9-BD64-0630554AFC3A}" type="slidenum">
              <a:rPr lang="fr-FR" altLang="fr-FR">
                <a:latin typeface="Arial" panose="020B0604020202020204" pitchFamily="34" charset="0"/>
              </a:rPr>
              <a:pPr algn="r" eaLnBrk="1" hangingPunct="1">
                <a:spcBef>
                  <a:spcPct val="0"/>
                </a:spcBef>
                <a:buClrTx/>
                <a:buFontTx/>
                <a:buNone/>
              </a:pPr>
              <a:t>97</a:t>
            </a:fld>
            <a:endParaRPr lang="fr-FR" altLang="fr-FR">
              <a:latin typeface="Arial" panose="020B0604020202020204" pitchFamily="34" charset="0"/>
            </a:endParaRPr>
          </a:p>
        </p:txBody>
      </p:sp>
      <p:sp>
        <p:nvSpPr>
          <p:cNvPr id="201732" name="Rectangle 2">
            <a:extLst>
              <a:ext uri="{FF2B5EF4-FFF2-40B4-BE49-F238E27FC236}">
                <a16:creationId xmlns:a16="http://schemas.microsoft.com/office/drawing/2014/main" id="{F977F7C2-9432-4BBE-80CD-8DE195FE7AF5}"/>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1733" name="Rectangle 3">
            <a:extLst>
              <a:ext uri="{FF2B5EF4-FFF2-40B4-BE49-F238E27FC236}">
                <a16:creationId xmlns:a16="http://schemas.microsoft.com/office/drawing/2014/main" id="{AF10EA17-DEC2-4161-8A9C-D1C9AD591D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1CA12B75-4562-48C3-B7B5-3DBA97BFF6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9644CD-0CF9-4AD2-A525-EF01FEB459C0}" type="slidenum">
              <a:rPr lang="fr-FR" altLang="fr-FR">
                <a:latin typeface="Arial" panose="020B0604020202020204" pitchFamily="34" charset="0"/>
              </a:rPr>
              <a:pPr>
                <a:spcBef>
                  <a:spcPct val="0"/>
                </a:spcBef>
                <a:buClrTx/>
                <a:buFontTx/>
                <a:buNone/>
              </a:pPr>
              <a:t>98</a:t>
            </a:fld>
            <a:endParaRPr lang="fr-FR" altLang="fr-FR">
              <a:latin typeface="Arial" panose="020B0604020202020204" pitchFamily="34" charset="0"/>
            </a:endParaRPr>
          </a:p>
        </p:txBody>
      </p:sp>
      <p:sp>
        <p:nvSpPr>
          <p:cNvPr id="203779" name="Text Box 1">
            <a:extLst>
              <a:ext uri="{FF2B5EF4-FFF2-40B4-BE49-F238E27FC236}">
                <a16:creationId xmlns:a16="http://schemas.microsoft.com/office/drawing/2014/main" id="{5ACCE4E6-039B-4A15-ABEB-8984C611848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585CDC5-F418-4CF9-AC7F-FD899F3C5335}" type="slidenum">
              <a:rPr lang="fr-FR" altLang="fr-FR">
                <a:latin typeface="Arial" panose="020B0604020202020204" pitchFamily="34" charset="0"/>
              </a:rPr>
              <a:pPr algn="r" eaLnBrk="1" hangingPunct="1">
                <a:spcBef>
                  <a:spcPct val="0"/>
                </a:spcBef>
                <a:buClrTx/>
                <a:buFontTx/>
                <a:buNone/>
              </a:pPr>
              <a:t>98</a:t>
            </a:fld>
            <a:endParaRPr lang="fr-FR" altLang="fr-FR">
              <a:latin typeface="Arial" panose="020B0604020202020204" pitchFamily="34" charset="0"/>
            </a:endParaRPr>
          </a:p>
        </p:txBody>
      </p:sp>
      <p:sp>
        <p:nvSpPr>
          <p:cNvPr id="203780" name="Rectangle 2">
            <a:extLst>
              <a:ext uri="{FF2B5EF4-FFF2-40B4-BE49-F238E27FC236}">
                <a16:creationId xmlns:a16="http://schemas.microsoft.com/office/drawing/2014/main" id="{D37191BE-FC1B-4280-8C64-13CBB96F52E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3781" name="Rectangle 3">
            <a:extLst>
              <a:ext uri="{FF2B5EF4-FFF2-40B4-BE49-F238E27FC236}">
                <a16:creationId xmlns:a16="http://schemas.microsoft.com/office/drawing/2014/main" id="{11D7FB72-703A-45DF-96F1-950F7DBF501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7F1C0385-14F3-41ED-ACC7-F500D980FEF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9C975F-3F44-4851-ACEF-BDDEF586F87A}" type="slidenum">
              <a:rPr lang="fr-FR" altLang="fr-FR">
                <a:latin typeface="Arial" panose="020B0604020202020204" pitchFamily="34" charset="0"/>
              </a:rPr>
              <a:pPr>
                <a:spcBef>
                  <a:spcPct val="0"/>
                </a:spcBef>
                <a:buClrTx/>
                <a:buFontTx/>
                <a:buNone/>
              </a:pPr>
              <a:t>99</a:t>
            </a:fld>
            <a:endParaRPr lang="fr-FR" altLang="fr-FR">
              <a:latin typeface="Arial" panose="020B0604020202020204" pitchFamily="34" charset="0"/>
            </a:endParaRPr>
          </a:p>
        </p:txBody>
      </p:sp>
      <p:sp>
        <p:nvSpPr>
          <p:cNvPr id="205827" name="Text Box 1">
            <a:extLst>
              <a:ext uri="{FF2B5EF4-FFF2-40B4-BE49-F238E27FC236}">
                <a16:creationId xmlns:a16="http://schemas.microsoft.com/office/drawing/2014/main" id="{7386758B-D2EB-47B2-9852-CE6CA15608F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D42CD71-8005-4055-92E2-A6C1782A4F39}" type="slidenum">
              <a:rPr lang="fr-FR" altLang="fr-FR">
                <a:latin typeface="Arial" panose="020B0604020202020204" pitchFamily="34" charset="0"/>
              </a:rPr>
              <a:pPr algn="r" eaLnBrk="1" hangingPunct="1">
                <a:spcBef>
                  <a:spcPct val="0"/>
                </a:spcBef>
                <a:buClrTx/>
                <a:buFontTx/>
                <a:buNone/>
              </a:pPr>
              <a:t>99</a:t>
            </a:fld>
            <a:endParaRPr lang="fr-FR" altLang="fr-FR">
              <a:latin typeface="Arial" panose="020B0604020202020204" pitchFamily="34" charset="0"/>
            </a:endParaRPr>
          </a:p>
        </p:txBody>
      </p:sp>
      <p:sp>
        <p:nvSpPr>
          <p:cNvPr id="205828" name="Rectangle 2">
            <a:extLst>
              <a:ext uri="{FF2B5EF4-FFF2-40B4-BE49-F238E27FC236}">
                <a16:creationId xmlns:a16="http://schemas.microsoft.com/office/drawing/2014/main" id="{AD654DAB-66F8-4807-BA8B-7A8D3310C7E3}"/>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829" name="Rectangle 3">
            <a:extLst>
              <a:ext uri="{FF2B5EF4-FFF2-40B4-BE49-F238E27FC236}">
                <a16:creationId xmlns:a16="http://schemas.microsoft.com/office/drawing/2014/main" id="{958A4CEC-7858-47E5-970C-0EAC325EE67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5">
            <a:extLst>
              <a:ext uri="{FF2B5EF4-FFF2-40B4-BE49-F238E27FC236}">
                <a16:creationId xmlns:a16="http://schemas.microsoft.com/office/drawing/2014/main" id="{AF542D6A-6E9D-475C-A9C3-513CC8F075CB}"/>
              </a:ext>
            </a:extLst>
          </p:cNvPr>
          <p:cNvSpPr>
            <a:spLocks noGrp="1" noChangeArrowheads="1"/>
          </p:cNvSpPr>
          <p:nvPr>
            <p:ph type="sldNum" idx="10"/>
          </p:nvPr>
        </p:nvSpPr>
        <p:spPr>
          <a:ln/>
        </p:spPr>
        <p:txBody>
          <a:bodyPr/>
          <a:lstStyle>
            <a:lvl1pPr>
              <a:defRPr/>
            </a:lvl1pPr>
          </a:lstStyle>
          <a:p>
            <a:pPr>
              <a:defRPr/>
            </a:pPr>
            <a:fld id="{E23851BA-1E5C-48BF-B631-65A31E770828}" type="slidenum">
              <a:rPr lang="fr-FR" altLang="fr-FR"/>
              <a:pPr>
                <a:defRPr/>
              </a:pPr>
              <a:t>‹N°›</a:t>
            </a:fld>
            <a:endParaRPr lang="fr-FR" altLang="fr-FR"/>
          </a:p>
        </p:txBody>
      </p:sp>
    </p:spTree>
    <p:extLst>
      <p:ext uri="{BB962C8B-B14F-4D97-AF65-F5344CB8AC3E}">
        <p14:creationId xmlns:p14="http://schemas.microsoft.com/office/powerpoint/2010/main" val="372543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B931F352-0E84-492C-A114-48F75C89A28B}"/>
              </a:ext>
            </a:extLst>
          </p:cNvPr>
          <p:cNvSpPr>
            <a:spLocks noGrp="1" noChangeArrowheads="1"/>
          </p:cNvSpPr>
          <p:nvPr>
            <p:ph type="sldNum" idx="10"/>
          </p:nvPr>
        </p:nvSpPr>
        <p:spPr>
          <a:ln/>
        </p:spPr>
        <p:txBody>
          <a:bodyPr/>
          <a:lstStyle>
            <a:lvl1pPr>
              <a:defRPr/>
            </a:lvl1pPr>
          </a:lstStyle>
          <a:p>
            <a:pPr>
              <a:defRPr/>
            </a:pPr>
            <a:fld id="{CEF1A81E-033C-47A9-858C-53A88E3BA466}" type="slidenum">
              <a:rPr lang="fr-FR" altLang="fr-FR"/>
              <a:pPr>
                <a:defRPr/>
              </a:pPr>
              <a:t>‹N°›</a:t>
            </a:fld>
            <a:endParaRPr lang="fr-FR" altLang="fr-FR"/>
          </a:p>
        </p:txBody>
      </p:sp>
    </p:spTree>
    <p:extLst>
      <p:ext uri="{BB962C8B-B14F-4D97-AF65-F5344CB8AC3E}">
        <p14:creationId xmlns:p14="http://schemas.microsoft.com/office/powerpoint/2010/main" val="125974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128589"/>
            <a:ext cx="2741084" cy="60721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128589"/>
            <a:ext cx="8026400" cy="607218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3FC4F4BF-F3A2-455F-8D18-56DA9458E5E1}"/>
              </a:ext>
            </a:extLst>
          </p:cNvPr>
          <p:cNvSpPr>
            <a:spLocks noGrp="1" noChangeArrowheads="1"/>
          </p:cNvSpPr>
          <p:nvPr>
            <p:ph type="sldNum" idx="10"/>
          </p:nvPr>
        </p:nvSpPr>
        <p:spPr>
          <a:ln/>
        </p:spPr>
        <p:txBody>
          <a:bodyPr/>
          <a:lstStyle>
            <a:lvl1pPr>
              <a:defRPr/>
            </a:lvl1pPr>
          </a:lstStyle>
          <a:p>
            <a:pPr>
              <a:defRPr/>
            </a:pPr>
            <a:fld id="{96BBCA3D-9EEA-411D-B367-8867C474899D}" type="slidenum">
              <a:rPr lang="fr-FR" altLang="fr-FR"/>
              <a:pPr>
                <a:defRPr/>
              </a:pPr>
              <a:t>‹N°›</a:t>
            </a:fld>
            <a:endParaRPr lang="fr-FR" altLang="fr-FR"/>
          </a:p>
        </p:txBody>
      </p:sp>
    </p:spTree>
    <p:extLst>
      <p:ext uri="{BB962C8B-B14F-4D97-AF65-F5344CB8AC3E}">
        <p14:creationId xmlns:p14="http://schemas.microsoft.com/office/powerpoint/2010/main" val="42555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a:extLst>
              <a:ext uri="{FF2B5EF4-FFF2-40B4-BE49-F238E27FC236}">
                <a16:creationId xmlns:a16="http://schemas.microsoft.com/office/drawing/2014/main" id="{77402967-13FE-43CE-B56A-84C707154FEF}"/>
              </a:ext>
            </a:extLst>
          </p:cNvPr>
          <p:cNvSpPr>
            <a:spLocks noGrp="1" noChangeArrowheads="1"/>
          </p:cNvSpPr>
          <p:nvPr>
            <p:ph type="sldNum" idx="10"/>
          </p:nvPr>
        </p:nvSpPr>
        <p:spPr>
          <a:ln/>
        </p:spPr>
        <p:txBody>
          <a:bodyPr/>
          <a:lstStyle>
            <a:lvl1pPr>
              <a:defRPr/>
            </a:lvl1pPr>
          </a:lstStyle>
          <a:p>
            <a:pPr>
              <a:defRPr/>
            </a:pPr>
            <a:fld id="{5E25F3EC-E729-46FB-B910-DAE8FE9A8CA4}" type="slidenum">
              <a:rPr lang="fr-FR" altLang="fr-FR"/>
              <a:pPr>
                <a:defRPr/>
              </a:pPr>
              <a:t>‹N°›</a:t>
            </a:fld>
            <a:endParaRPr lang="fr-FR" altLang="fr-FR"/>
          </a:p>
        </p:txBody>
      </p:sp>
    </p:spTree>
    <p:extLst>
      <p:ext uri="{BB962C8B-B14F-4D97-AF65-F5344CB8AC3E}">
        <p14:creationId xmlns:p14="http://schemas.microsoft.com/office/powerpoint/2010/main" val="319549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5">
            <a:extLst>
              <a:ext uri="{FF2B5EF4-FFF2-40B4-BE49-F238E27FC236}">
                <a16:creationId xmlns:a16="http://schemas.microsoft.com/office/drawing/2014/main" id="{D8930604-4C3E-4B4D-8044-8EED489950A2}"/>
              </a:ext>
            </a:extLst>
          </p:cNvPr>
          <p:cNvSpPr>
            <a:spLocks noGrp="1" noChangeArrowheads="1"/>
          </p:cNvSpPr>
          <p:nvPr>
            <p:ph type="sldNum" idx="10"/>
          </p:nvPr>
        </p:nvSpPr>
        <p:spPr>
          <a:ln/>
        </p:spPr>
        <p:txBody>
          <a:bodyPr/>
          <a:lstStyle>
            <a:lvl1pPr>
              <a:defRPr/>
            </a:lvl1pPr>
          </a:lstStyle>
          <a:p>
            <a:pPr>
              <a:defRPr/>
            </a:pPr>
            <a:fld id="{FD716D16-6B3B-4902-A1B3-128BBCDB93BA}" type="slidenum">
              <a:rPr lang="fr-FR" altLang="fr-FR"/>
              <a:pPr>
                <a:defRPr/>
              </a:pPr>
              <a:t>‹N°›</a:t>
            </a:fld>
            <a:endParaRPr lang="fr-FR" altLang="fr-FR"/>
          </a:p>
        </p:txBody>
      </p:sp>
    </p:spTree>
    <p:extLst>
      <p:ext uri="{BB962C8B-B14F-4D97-AF65-F5344CB8AC3E}">
        <p14:creationId xmlns:p14="http://schemas.microsoft.com/office/powerpoint/2010/main" val="90637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600201"/>
            <a:ext cx="5382684"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5484" y="1600201"/>
            <a:ext cx="53848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0CBB8320-3C61-4674-BE21-C016220E3FB0}"/>
              </a:ext>
            </a:extLst>
          </p:cNvPr>
          <p:cNvSpPr>
            <a:spLocks noGrp="1" noChangeArrowheads="1"/>
          </p:cNvSpPr>
          <p:nvPr>
            <p:ph type="sldNum" idx="10"/>
          </p:nvPr>
        </p:nvSpPr>
        <p:spPr>
          <a:ln/>
        </p:spPr>
        <p:txBody>
          <a:bodyPr/>
          <a:lstStyle>
            <a:lvl1pPr>
              <a:defRPr/>
            </a:lvl1pPr>
          </a:lstStyle>
          <a:p>
            <a:pPr>
              <a:defRPr/>
            </a:pPr>
            <a:fld id="{643C7335-805C-44E8-A8CE-CCE52554E875}" type="slidenum">
              <a:rPr lang="fr-FR" altLang="fr-FR"/>
              <a:pPr>
                <a:defRPr/>
              </a:pPr>
              <a:t>‹N°›</a:t>
            </a:fld>
            <a:endParaRPr lang="fr-FR" altLang="fr-FR"/>
          </a:p>
        </p:txBody>
      </p:sp>
    </p:spTree>
    <p:extLst>
      <p:ext uri="{BB962C8B-B14F-4D97-AF65-F5344CB8AC3E}">
        <p14:creationId xmlns:p14="http://schemas.microsoft.com/office/powerpoint/2010/main" val="355879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a:extLst>
              <a:ext uri="{FF2B5EF4-FFF2-40B4-BE49-F238E27FC236}">
                <a16:creationId xmlns:a16="http://schemas.microsoft.com/office/drawing/2014/main" id="{7A4D53C4-4858-4960-914B-CDB1680ECCEE}"/>
              </a:ext>
            </a:extLst>
          </p:cNvPr>
          <p:cNvSpPr>
            <a:spLocks noGrp="1" noChangeArrowheads="1"/>
          </p:cNvSpPr>
          <p:nvPr>
            <p:ph type="sldNum" idx="10"/>
          </p:nvPr>
        </p:nvSpPr>
        <p:spPr>
          <a:ln/>
        </p:spPr>
        <p:txBody>
          <a:bodyPr/>
          <a:lstStyle>
            <a:lvl1pPr>
              <a:defRPr/>
            </a:lvl1pPr>
          </a:lstStyle>
          <a:p>
            <a:pPr>
              <a:defRPr/>
            </a:pPr>
            <a:fld id="{E0730E1D-2AE8-4F8E-A247-768E1B804595}" type="slidenum">
              <a:rPr lang="fr-FR" altLang="fr-FR"/>
              <a:pPr>
                <a:defRPr/>
              </a:pPr>
              <a:t>‹N°›</a:t>
            </a:fld>
            <a:endParaRPr lang="fr-FR" altLang="fr-FR"/>
          </a:p>
        </p:txBody>
      </p:sp>
    </p:spTree>
    <p:extLst>
      <p:ext uri="{BB962C8B-B14F-4D97-AF65-F5344CB8AC3E}">
        <p14:creationId xmlns:p14="http://schemas.microsoft.com/office/powerpoint/2010/main" val="93759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a:extLst>
              <a:ext uri="{FF2B5EF4-FFF2-40B4-BE49-F238E27FC236}">
                <a16:creationId xmlns:a16="http://schemas.microsoft.com/office/drawing/2014/main" id="{9A986E83-F412-4F40-9B36-5D43E6BBE8B4}"/>
              </a:ext>
            </a:extLst>
          </p:cNvPr>
          <p:cNvSpPr>
            <a:spLocks noGrp="1" noChangeArrowheads="1"/>
          </p:cNvSpPr>
          <p:nvPr>
            <p:ph type="sldNum" idx="10"/>
          </p:nvPr>
        </p:nvSpPr>
        <p:spPr>
          <a:ln/>
        </p:spPr>
        <p:txBody>
          <a:bodyPr/>
          <a:lstStyle>
            <a:lvl1pPr>
              <a:defRPr/>
            </a:lvl1pPr>
          </a:lstStyle>
          <a:p>
            <a:pPr>
              <a:defRPr/>
            </a:pPr>
            <a:fld id="{6BB0FE2C-7867-409E-B151-B4CE129D7301}" type="slidenum">
              <a:rPr lang="fr-FR" altLang="fr-FR"/>
              <a:pPr>
                <a:defRPr/>
              </a:pPr>
              <a:t>‹N°›</a:t>
            </a:fld>
            <a:endParaRPr lang="fr-FR" altLang="fr-FR"/>
          </a:p>
        </p:txBody>
      </p:sp>
    </p:spTree>
    <p:extLst>
      <p:ext uri="{BB962C8B-B14F-4D97-AF65-F5344CB8AC3E}">
        <p14:creationId xmlns:p14="http://schemas.microsoft.com/office/powerpoint/2010/main" val="242085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4D5D1FD-E0B4-4EAC-A8D6-745BB94541CE}"/>
              </a:ext>
            </a:extLst>
          </p:cNvPr>
          <p:cNvSpPr>
            <a:spLocks noGrp="1" noChangeArrowheads="1"/>
          </p:cNvSpPr>
          <p:nvPr>
            <p:ph type="sldNum" idx="10"/>
          </p:nvPr>
        </p:nvSpPr>
        <p:spPr>
          <a:ln/>
        </p:spPr>
        <p:txBody>
          <a:bodyPr/>
          <a:lstStyle>
            <a:lvl1pPr>
              <a:defRPr/>
            </a:lvl1pPr>
          </a:lstStyle>
          <a:p>
            <a:pPr>
              <a:defRPr/>
            </a:pPr>
            <a:fld id="{3B6AC46C-3863-4266-90E2-F15BEF638C17}" type="slidenum">
              <a:rPr lang="fr-FR" altLang="fr-FR"/>
              <a:pPr>
                <a:defRPr/>
              </a:pPr>
              <a:t>‹N°›</a:t>
            </a:fld>
            <a:endParaRPr lang="fr-FR" altLang="fr-FR"/>
          </a:p>
        </p:txBody>
      </p:sp>
    </p:spTree>
    <p:extLst>
      <p:ext uri="{BB962C8B-B14F-4D97-AF65-F5344CB8AC3E}">
        <p14:creationId xmlns:p14="http://schemas.microsoft.com/office/powerpoint/2010/main" val="278273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a:extLst>
              <a:ext uri="{FF2B5EF4-FFF2-40B4-BE49-F238E27FC236}">
                <a16:creationId xmlns:a16="http://schemas.microsoft.com/office/drawing/2014/main" id="{1C3FEAC8-7ADB-48B5-8D64-EC10654DACA1}"/>
              </a:ext>
            </a:extLst>
          </p:cNvPr>
          <p:cNvSpPr>
            <a:spLocks noGrp="1" noChangeArrowheads="1"/>
          </p:cNvSpPr>
          <p:nvPr>
            <p:ph type="sldNum" idx="10"/>
          </p:nvPr>
        </p:nvSpPr>
        <p:spPr>
          <a:ln/>
        </p:spPr>
        <p:txBody>
          <a:bodyPr/>
          <a:lstStyle>
            <a:lvl1pPr>
              <a:defRPr/>
            </a:lvl1pPr>
          </a:lstStyle>
          <a:p>
            <a:pPr>
              <a:defRPr/>
            </a:pPr>
            <a:fld id="{57CD0091-34A7-4B7D-B52C-3FC9829AD9DD}" type="slidenum">
              <a:rPr lang="fr-FR" altLang="fr-FR"/>
              <a:pPr>
                <a:defRPr/>
              </a:pPr>
              <a:t>‹N°›</a:t>
            </a:fld>
            <a:endParaRPr lang="fr-FR" altLang="fr-FR"/>
          </a:p>
        </p:txBody>
      </p:sp>
    </p:spTree>
    <p:extLst>
      <p:ext uri="{BB962C8B-B14F-4D97-AF65-F5344CB8AC3E}">
        <p14:creationId xmlns:p14="http://schemas.microsoft.com/office/powerpoint/2010/main" val="252576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a:extLst>
              <a:ext uri="{FF2B5EF4-FFF2-40B4-BE49-F238E27FC236}">
                <a16:creationId xmlns:a16="http://schemas.microsoft.com/office/drawing/2014/main" id="{700EE41E-3C43-45F7-8E7D-3684666AB7F4}"/>
              </a:ext>
            </a:extLst>
          </p:cNvPr>
          <p:cNvSpPr>
            <a:spLocks noGrp="1" noChangeArrowheads="1"/>
          </p:cNvSpPr>
          <p:nvPr>
            <p:ph type="sldNum" idx="10"/>
          </p:nvPr>
        </p:nvSpPr>
        <p:spPr>
          <a:ln/>
        </p:spPr>
        <p:txBody>
          <a:bodyPr/>
          <a:lstStyle>
            <a:lvl1pPr>
              <a:defRPr/>
            </a:lvl1pPr>
          </a:lstStyle>
          <a:p>
            <a:pPr>
              <a:defRPr/>
            </a:pPr>
            <a:fld id="{6DF44519-1AEF-47DD-8D4D-167CCA4DBB2F}" type="slidenum">
              <a:rPr lang="fr-FR" altLang="fr-FR"/>
              <a:pPr>
                <a:defRPr/>
              </a:pPr>
              <a:t>‹N°›</a:t>
            </a:fld>
            <a:endParaRPr lang="fr-FR" altLang="fr-FR"/>
          </a:p>
        </p:txBody>
      </p:sp>
    </p:spTree>
    <p:extLst>
      <p:ext uri="{BB962C8B-B14F-4D97-AF65-F5344CB8AC3E}">
        <p14:creationId xmlns:p14="http://schemas.microsoft.com/office/powerpoint/2010/main" val="352225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26300"/>
            </a:gs>
            <a:gs pos="100000">
              <a:srgbClr val="326300"/>
            </a:gs>
          </a:gsLst>
          <a:lin ang="5400000" scaled="1"/>
        </a:gra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41D57BA9-DB9E-4134-9FB0-FEA988F2B0A9}"/>
              </a:ext>
            </a:extLst>
          </p:cNvPr>
          <p:cNvSpPr>
            <a:spLocks noGrp="1" noChangeArrowheads="1"/>
          </p:cNvSpPr>
          <p:nvPr>
            <p:ph type="title"/>
          </p:nvPr>
        </p:nvSpPr>
        <p:spPr bwMode="auto">
          <a:xfrm>
            <a:off x="609600" y="128588"/>
            <a:ext cx="109712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id="{0B7DBE03-4672-47F8-B3B7-4B5A028A2F31}"/>
              </a:ext>
            </a:extLst>
          </p:cNvPr>
          <p:cNvSpPr>
            <a:spLocks noGrp="1" noChangeArrowheads="1"/>
          </p:cNvSpPr>
          <p:nvPr>
            <p:ph type="body" idx="1"/>
          </p:nvPr>
        </p:nvSpPr>
        <p:spPr bwMode="auto">
          <a:xfrm>
            <a:off x="609600" y="1600200"/>
            <a:ext cx="109712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1028" name="Text Box 3">
            <a:extLst>
              <a:ext uri="{FF2B5EF4-FFF2-40B4-BE49-F238E27FC236}">
                <a16:creationId xmlns:a16="http://schemas.microsoft.com/office/drawing/2014/main" id="{96A5926B-6932-453A-BA03-D0C11C187EC4}"/>
              </a:ext>
            </a:extLst>
          </p:cNvPr>
          <p:cNvSpPr txBox="1">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29" name="Text Box 4">
            <a:extLst>
              <a:ext uri="{FF2B5EF4-FFF2-40B4-BE49-F238E27FC236}">
                <a16:creationId xmlns:a16="http://schemas.microsoft.com/office/drawing/2014/main" id="{2ED059D9-E3C1-41D7-8C84-8399E9E6FD03}"/>
              </a:ext>
            </a:extLst>
          </p:cNvPr>
          <p:cNvSpPr txBox="1">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 name="Rectangle 5">
            <a:extLst>
              <a:ext uri="{FF2B5EF4-FFF2-40B4-BE49-F238E27FC236}">
                <a16:creationId xmlns:a16="http://schemas.microsoft.com/office/drawing/2014/main" id="{412E51CF-616B-427A-AE6E-F61D04718AE4}"/>
              </a:ext>
            </a:extLst>
          </p:cNvPr>
          <p:cNvSpPr>
            <a:spLocks noGrp="1" noChangeArrowheads="1"/>
          </p:cNvSpPr>
          <p:nvPr>
            <p:ph type="sldNum"/>
          </p:nvPr>
        </p:nvSpPr>
        <p:spPr bwMode="auto">
          <a:xfrm>
            <a:off x="8737600" y="6245225"/>
            <a:ext cx="28432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5EBD6F00-2FCF-4EC6-B866-9753CC0F081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3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2A21179-AC1B-4DE6-928C-3598EC2E4A1A}"/>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3075" name="Text Box 3">
            <a:extLst>
              <a:ext uri="{FF2B5EF4-FFF2-40B4-BE49-F238E27FC236}">
                <a16:creationId xmlns:a16="http://schemas.microsoft.com/office/drawing/2014/main" id="{096AAE3B-F1F3-4AAC-A73B-D5634C24967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076" name="Text Box 4">
            <a:extLst>
              <a:ext uri="{FF2B5EF4-FFF2-40B4-BE49-F238E27FC236}">
                <a16:creationId xmlns:a16="http://schemas.microsoft.com/office/drawing/2014/main" id="{137D8F03-4BEF-4627-966E-DB84E43E4379}"/>
              </a:ext>
            </a:extLst>
          </p:cNvPr>
          <p:cNvSpPr txBox="1">
            <a:spLocks noChangeArrowheads="1"/>
          </p:cNvSpPr>
          <p:nvPr/>
        </p:nvSpPr>
        <p:spPr bwMode="auto">
          <a:xfrm>
            <a:off x="1981200" y="2133600"/>
            <a:ext cx="8280400" cy="304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FF"/>
              </a:buClr>
              <a:buFont typeface="Times New Roman" panose="02020603050405020304" pitchFamily="18" charset="0"/>
              <a:buAutoNum type="arabicPeriod"/>
            </a:pPr>
            <a:r>
              <a:rPr lang="fr-FR" altLang="fr-FR" b="1">
                <a:solidFill>
                  <a:srgbClr val="FFFFFF"/>
                </a:solidFill>
                <a:latin typeface="Candara" panose="020E0502030303020204" pitchFamily="34" charset="0"/>
              </a:rPr>
              <a:t>Adam Smith</a:t>
            </a:r>
          </a:p>
          <a:p>
            <a:pPr eaLnBrk="1" hangingPunct="1">
              <a:spcBef>
                <a:spcPct val="0"/>
              </a:spcBef>
              <a:buClr>
                <a:srgbClr val="FFFFFF"/>
              </a:buClr>
              <a:buFont typeface="Times New Roman" panose="02020603050405020304" pitchFamily="18" charset="0"/>
              <a:buAutoNum type="arabicPeriod"/>
            </a:pPr>
            <a:r>
              <a:rPr lang="fr-FR" altLang="fr-FR" b="1">
                <a:solidFill>
                  <a:srgbClr val="FFFFFF"/>
                </a:solidFill>
                <a:latin typeface="Candara" panose="020E0502030303020204" pitchFamily="34" charset="0"/>
                <a:cs typeface="Times New Roman" panose="02020603050405020304" pitchFamily="18" charset="0"/>
              </a:rPr>
              <a:t>David Ricardo</a:t>
            </a:r>
          </a:p>
          <a:p>
            <a:pPr eaLnBrk="1" hangingPunct="1">
              <a:spcBef>
                <a:spcPct val="0"/>
              </a:spcBef>
              <a:buClrTx/>
              <a:buFontTx/>
              <a:buNone/>
            </a:pPr>
            <a:r>
              <a:rPr lang="fr-FR" altLang="fr-FR" b="1">
                <a:solidFill>
                  <a:srgbClr val="FFFFFF"/>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FFFFFF"/>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FFFFFF"/>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FFFFFF"/>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a:extLst>
              <a:ext uri="{FF2B5EF4-FFF2-40B4-BE49-F238E27FC236}">
                <a16:creationId xmlns:a16="http://schemas.microsoft.com/office/drawing/2014/main" id="{6B335D5F-FD01-4F00-9607-35FA91AD7F7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1508" name="Text Box 3">
            <a:extLst>
              <a:ext uri="{FF2B5EF4-FFF2-40B4-BE49-F238E27FC236}">
                <a16:creationId xmlns:a16="http://schemas.microsoft.com/office/drawing/2014/main" id="{B0E352AE-D6AA-40FE-B637-4A602665904C}"/>
              </a:ext>
            </a:extLst>
          </p:cNvPr>
          <p:cNvSpPr txBox="1">
            <a:spLocks noChangeArrowheads="1"/>
          </p:cNvSpPr>
          <p:nvPr/>
        </p:nvSpPr>
        <p:spPr bwMode="auto">
          <a:xfrm>
            <a:off x="767408" y="2347854"/>
            <a:ext cx="10513168" cy="4249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375"/>
              </a:spcBef>
              <a:buClrTx/>
            </a:pPr>
            <a:r>
              <a:rPr lang="fr-FR" altLang="fr-FR" sz="3000" dirty="0">
                <a:solidFill>
                  <a:srgbClr val="EAEAEA"/>
                </a:solidFill>
                <a:latin typeface="Sylfaen" panose="010A0502050306030303" pitchFamily="18" charset="0"/>
              </a:rPr>
              <a:t>« Des choses qui ont la plus grande valeur en usage n'ont souvent que peu ou point de valeur en échange; et, au contraire, celles qui ont la plus grande valeur en échange n'ont souvent que peu ou point de valeur en usage. Il n'y a rien de plus utile que l'eau, mais elle ne peut presque rien acheter ; à peine y a-t-il moyen de rien avoir en échange. Un diamant, au contraire, n'a presque aucune valeur quant à l'usage, mais on trouvera fréquemment à l'échanger contre une très grande quantité d'autres marchandises. »</a:t>
            </a:r>
          </a:p>
        </p:txBody>
      </p:sp>
      <p:sp>
        <p:nvSpPr>
          <p:cNvPr id="21509" name="Text Box 4">
            <a:extLst>
              <a:ext uri="{FF2B5EF4-FFF2-40B4-BE49-F238E27FC236}">
                <a16:creationId xmlns:a16="http://schemas.microsoft.com/office/drawing/2014/main" id="{6900C411-753F-414F-8235-44002B68AE2A}"/>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21510" name="Picture 5">
            <a:extLst>
              <a:ext uri="{FF2B5EF4-FFF2-40B4-BE49-F238E27FC236}">
                <a16:creationId xmlns:a16="http://schemas.microsoft.com/office/drawing/2014/main" id="{C617CE70-F286-48E4-A468-5167024D1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6">
            <a:extLst>
              <a:ext uri="{FF2B5EF4-FFF2-40B4-BE49-F238E27FC236}">
                <a16:creationId xmlns:a16="http://schemas.microsoft.com/office/drawing/2014/main" id="{4421847B-FB80-4B0C-A42D-65FAAB07E722}"/>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a:extLst>
              <a:ext uri="{FF2B5EF4-FFF2-40B4-BE49-F238E27FC236}">
                <a16:creationId xmlns:a16="http://schemas.microsoft.com/office/drawing/2014/main" id="{CAFC2CF4-3C6C-44FA-BAA3-8B3F79B69164}"/>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6851" name="Text Box 4">
            <a:extLst>
              <a:ext uri="{FF2B5EF4-FFF2-40B4-BE49-F238E27FC236}">
                <a16:creationId xmlns:a16="http://schemas.microsoft.com/office/drawing/2014/main" id="{724E4EFD-DF0E-4923-9DB7-1104B01887D7}"/>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893EF91A-8210-48A8-9690-9CE481A6743C}"/>
              </a:ext>
            </a:extLst>
          </p:cNvPr>
          <p:cNvGraphicFramePr>
            <a:graphicFrameLocks noGrp="1"/>
          </p:cNvGraphicFramePr>
          <p:nvPr/>
        </p:nvGraphicFramePr>
        <p:xfrm>
          <a:off x="2084388" y="1809750"/>
          <a:ext cx="7999413" cy="2124075"/>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271">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25 %</a:t>
                      </a:r>
                    </a:p>
                  </a:txBody>
                  <a:tcPr marL="91439" marR="91439" marT="45734" marB="45734"/>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4"/>
                  </a:ext>
                </a:extLst>
              </a:tr>
            </a:tbl>
          </a:graphicData>
        </a:graphic>
      </p:graphicFrame>
      <p:sp>
        <p:nvSpPr>
          <p:cNvPr id="206896" name="ZoneTexte 1">
            <a:extLst>
              <a:ext uri="{FF2B5EF4-FFF2-40B4-BE49-F238E27FC236}">
                <a16:creationId xmlns:a16="http://schemas.microsoft.com/office/drawing/2014/main" id="{568D8608-C2F5-4F75-A28F-62A07639C681}"/>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a:extLst>
              <a:ext uri="{FF2B5EF4-FFF2-40B4-BE49-F238E27FC236}">
                <a16:creationId xmlns:a16="http://schemas.microsoft.com/office/drawing/2014/main" id="{17F858B5-3F99-4D45-9CCB-354989A92FC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8899" name="Text Box 4">
            <a:extLst>
              <a:ext uri="{FF2B5EF4-FFF2-40B4-BE49-F238E27FC236}">
                <a16:creationId xmlns:a16="http://schemas.microsoft.com/office/drawing/2014/main" id="{2ABCE2CB-DD84-4488-9C5B-444D89021733}"/>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C94A92D7-D7C1-4915-B750-B8E513E10086}"/>
              </a:ext>
            </a:extLst>
          </p:cNvPr>
          <p:cNvGraphicFramePr>
            <a:graphicFrameLocks noGrp="1"/>
          </p:cNvGraphicFramePr>
          <p:nvPr/>
        </p:nvGraphicFramePr>
        <p:xfrm>
          <a:off x="2084388" y="1809750"/>
          <a:ext cx="7999413" cy="2124075"/>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271">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87,5 %</a:t>
                      </a:r>
                    </a:p>
                  </a:txBody>
                  <a:tcPr marL="91439" marR="91439" marT="45734" marB="45734"/>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50 %</a:t>
                      </a:r>
                    </a:p>
                  </a:txBody>
                  <a:tcPr marL="91439" marR="91439" marT="45734" marB="45734"/>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25 %</a:t>
                      </a:r>
                    </a:p>
                  </a:txBody>
                  <a:tcPr marL="91439" marR="91439" marT="45734" marB="45734"/>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tc>
                <a:tc>
                  <a:txBody>
                    <a:bodyPr/>
                    <a:lstStyle/>
                    <a:p>
                      <a:pPr algn="ctr"/>
                      <a:r>
                        <a:rPr lang="fr-FR" sz="1800" b="1" dirty="0">
                          <a:solidFill>
                            <a:srgbClr val="0000FF"/>
                          </a:solidFill>
                          <a:latin typeface="Calibri" panose="020F0502020204030204" pitchFamily="34" charset="0"/>
                        </a:rPr>
                        <a:t>50 %</a:t>
                      </a:r>
                    </a:p>
                  </a:txBody>
                  <a:tcPr marL="91439" marR="91439" marT="45734" marB="45734"/>
                </a:tc>
                <a:extLst>
                  <a:ext uri="{0D108BD9-81ED-4DB2-BD59-A6C34878D82A}">
                    <a16:rowId xmlns:a16="http://schemas.microsoft.com/office/drawing/2014/main" val="10004"/>
                  </a:ext>
                </a:extLst>
              </a:tr>
            </a:tbl>
          </a:graphicData>
        </a:graphic>
      </p:graphicFrame>
      <p:sp>
        <p:nvSpPr>
          <p:cNvPr id="208944" name="ZoneTexte 1">
            <a:extLst>
              <a:ext uri="{FF2B5EF4-FFF2-40B4-BE49-F238E27FC236}">
                <a16:creationId xmlns:a16="http://schemas.microsoft.com/office/drawing/2014/main" id="{B4DD303F-76DB-480F-ABB1-1575DC6C8DEE}"/>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a:extLst>
              <a:ext uri="{FF2B5EF4-FFF2-40B4-BE49-F238E27FC236}">
                <a16:creationId xmlns:a16="http://schemas.microsoft.com/office/drawing/2014/main" id="{2536DAF0-EC44-4132-99B6-EBAFEC0E73FE}"/>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10947" name="Text Box 4">
            <a:extLst>
              <a:ext uri="{FF2B5EF4-FFF2-40B4-BE49-F238E27FC236}">
                <a16:creationId xmlns:a16="http://schemas.microsoft.com/office/drawing/2014/main" id="{3CA82E3C-4E33-4EC3-BC66-0D8BAD41EBD0}"/>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BFA9309D-BFFE-438C-93A6-D7A63AE32B24}"/>
              </a:ext>
            </a:extLst>
          </p:cNvPr>
          <p:cNvGraphicFramePr>
            <a:graphicFrameLocks noGrp="1"/>
          </p:cNvGraphicFramePr>
          <p:nvPr/>
        </p:nvGraphicFramePr>
        <p:xfrm>
          <a:off x="2084388" y="1809750"/>
          <a:ext cx="7999413" cy="2124075"/>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271">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87,5 %</a:t>
                      </a:r>
                    </a:p>
                  </a:txBody>
                  <a:tcPr marL="91439" marR="91439" marT="45734" marB="45734"/>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50 %</a:t>
                      </a:r>
                    </a:p>
                  </a:txBody>
                  <a:tcPr marL="91439" marR="91439" marT="45734" marB="45734"/>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25 %</a:t>
                      </a:r>
                    </a:p>
                  </a:txBody>
                  <a:tcPr marL="91439" marR="91439" marT="45734" marB="45734"/>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tc>
                <a:tc>
                  <a:txBody>
                    <a:bodyPr/>
                    <a:lstStyle/>
                    <a:p>
                      <a:pPr algn="ctr"/>
                      <a:r>
                        <a:rPr lang="fr-FR" sz="1800" b="1" dirty="0">
                          <a:solidFill>
                            <a:srgbClr val="0000FF"/>
                          </a:solidFill>
                          <a:latin typeface="Calibri" panose="020F0502020204030204" pitchFamily="34" charset="0"/>
                        </a:rPr>
                        <a:t>50 %</a:t>
                      </a:r>
                    </a:p>
                  </a:txBody>
                  <a:tcPr marL="91439" marR="91439" marT="45734" marB="45734"/>
                </a:tc>
                <a:extLst>
                  <a:ext uri="{0D108BD9-81ED-4DB2-BD59-A6C34878D82A}">
                    <a16:rowId xmlns:a16="http://schemas.microsoft.com/office/drawing/2014/main" val="10004"/>
                  </a:ext>
                </a:extLst>
              </a:tr>
            </a:tbl>
          </a:graphicData>
        </a:graphic>
      </p:graphicFrame>
      <p:sp>
        <p:nvSpPr>
          <p:cNvPr id="210992" name="ZoneTexte 1">
            <a:extLst>
              <a:ext uri="{FF2B5EF4-FFF2-40B4-BE49-F238E27FC236}">
                <a16:creationId xmlns:a16="http://schemas.microsoft.com/office/drawing/2014/main" id="{F5AFF252-01C5-4FCD-9716-997FD1576584}"/>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
        <p:nvSpPr>
          <p:cNvPr id="210993" name="ZoneTexte 7">
            <a:extLst>
              <a:ext uri="{FF2B5EF4-FFF2-40B4-BE49-F238E27FC236}">
                <a16:creationId xmlns:a16="http://schemas.microsoft.com/office/drawing/2014/main" id="{9E874E48-4431-4952-9DC1-E197045D07E0}"/>
              </a:ext>
            </a:extLst>
          </p:cNvPr>
          <p:cNvSpPr txBox="1">
            <a:spLocks noChangeArrowheads="1"/>
          </p:cNvSpPr>
          <p:nvPr/>
        </p:nvSpPr>
        <p:spPr bwMode="auto">
          <a:xfrm>
            <a:off x="2057400" y="4724400"/>
            <a:ext cx="7999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fr-FR" altLang="fr-FR" sz="2400" b="1">
                <a:latin typeface="Calibri" panose="020F0502020204030204" pitchFamily="34" charset="0"/>
              </a:rPr>
              <a:t>…mais la terre appartient aux propriétaires fonciers !</a:t>
            </a:r>
            <a:endParaRPr lang="fr-FR" altLang="fr-FR" sz="240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a:extLst>
              <a:ext uri="{FF2B5EF4-FFF2-40B4-BE49-F238E27FC236}">
                <a16:creationId xmlns:a16="http://schemas.microsoft.com/office/drawing/2014/main" id="{F590086D-5C46-4DA7-B2AC-21929EFA09B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12995" name="Text Box 4">
            <a:extLst>
              <a:ext uri="{FF2B5EF4-FFF2-40B4-BE49-F238E27FC236}">
                <a16:creationId xmlns:a16="http://schemas.microsoft.com/office/drawing/2014/main" id="{6D7C02B4-2D01-40B4-BF69-FAC0918ED645}"/>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8C5A35D7-FB42-4C2A-B793-DCEDF504885D}"/>
              </a:ext>
            </a:extLst>
          </p:cNvPr>
          <p:cNvGraphicFramePr>
            <a:graphicFrameLocks noGrp="1"/>
          </p:cNvGraphicFramePr>
          <p:nvPr/>
        </p:nvGraphicFramePr>
        <p:xfrm>
          <a:off x="1919288" y="1844675"/>
          <a:ext cx="8243887" cy="2124075"/>
        </p:xfrm>
        <a:graphic>
          <a:graphicData uri="http://schemas.openxmlformats.org/drawingml/2006/table">
            <a:tbl>
              <a:tblPr firstRow="1" bandRow="1">
                <a:tableStyleId>{5C22544A-7EE6-4342-B048-85BDC9FD1C3A}</a:tableStyleId>
              </a:tblPr>
              <a:tblGrid>
                <a:gridCol w="1007986">
                  <a:extLst>
                    <a:ext uri="{9D8B030D-6E8A-4147-A177-3AD203B41FA5}">
                      <a16:colId xmlns:a16="http://schemas.microsoft.com/office/drawing/2014/main" val="20000"/>
                    </a:ext>
                  </a:extLst>
                </a:gridCol>
                <a:gridCol w="1079985">
                  <a:extLst>
                    <a:ext uri="{9D8B030D-6E8A-4147-A177-3AD203B41FA5}">
                      <a16:colId xmlns:a16="http://schemas.microsoft.com/office/drawing/2014/main" val="20001"/>
                    </a:ext>
                  </a:extLst>
                </a:gridCol>
                <a:gridCol w="1115985">
                  <a:extLst>
                    <a:ext uri="{9D8B030D-6E8A-4147-A177-3AD203B41FA5}">
                      <a16:colId xmlns:a16="http://schemas.microsoft.com/office/drawing/2014/main" val="20002"/>
                    </a:ext>
                  </a:extLst>
                </a:gridCol>
                <a:gridCol w="1115985">
                  <a:extLst>
                    <a:ext uri="{9D8B030D-6E8A-4147-A177-3AD203B41FA5}">
                      <a16:colId xmlns:a16="http://schemas.microsoft.com/office/drawing/2014/main" val="20003"/>
                    </a:ext>
                  </a:extLst>
                </a:gridCol>
                <a:gridCol w="1115985">
                  <a:extLst>
                    <a:ext uri="{9D8B030D-6E8A-4147-A177-3AD203B41FA5}">
                      <a16:colId xmlns:a16="http://schemas.microsoft.com/office/drawing/2014/main" val="20004"/>
                    </a:ext>
                  </a:extLst>
                </a:gridCol>
                <a:gridCol w="935987">
                  <a:extLst>
                    <a:ext uri="{9D8B030D-6E8A-4147-A177-3AD203B41FA5}">
                      <a16:colId xmlns:a16="http://schemas.microsoft.com/office/drawing/2014/main" val="20005"/>
                    </a:ext>
                  </a:extLst>
                </a:gridCol>
                <a:gridCol w="935987">
                  <a:extLst>
                    <a:ext uri="{9D8B030D-6E8A-4147-A177-3AD203B41FA5}">
                      <a16:colId xmlns:a16="http://schemas.microsoft.com/office/drawing/2014/main" val="20006"/>
                    </a:ext>
                  </a:extLst>
                </a:gridCol>
                <a:gridCol w="935987">
                  <a:extLst>
                    <a:ext uri="{9D8B030D-6E8A-4147-A177-3AD203B41FA5}">
                      <a16:colId xmlns:a16="http://schemas.microsoft.com/office/drawing/2014/main" val="20007"/>
                    </a:ext>
                  </a:extLst>
                </a:gridCol>
              </a:tblGrid>
              <a:tr h="640271">
                <a:tc>
                  <a:txBody>
                    <a:bodyPr/>
                    <a:lstStyle/>
                    <a:p>
                      <a:r>
                        <a:rPr lang="fr-FR" sz="1800" b="0" dirty="0">
                          <a:latin typeface="Calibri" panose="020F0502020204030204" pitchFamily="34" charset="0"/>
                        </a:rPr>
                        <a:t>Données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err="1">
                          <a:latin typeface="Calibri" panose="020F0502020204030204" pitchFamily="34" charset="0"/>
                        </a:rPr>
                        <a:t>Prod</a:t>
                      </a:r>
                      <a:r>
                        <a:rPr lang="fr-FR" sz="1800" dirty="0">
                          <a:latin typeface="Calibri" panose="020F0502020204030204" pitchFamily="34" charset="0"/>
                        </a:rPr>
                        <a:t>.</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Rente</a:t>
                      </a:r>
                    </a:p>
                  </a:txBody>
                  <a:tcPr marL="91439" marR="91439" marT="45734" marB="45734" anchor="ctr"/>
                </a:tc>
                <a:tc>
                  <a:txBody>
                    <a:bodyPr/>
                    <a:lstStyle/>
                    <a:p>
                      <a:pPr algn="ctr"/>
                      <a:r>
                        <a:rPr lang="fr-FR" sz="1800" dirty="0">
                          <a:latin typeface="Calibri" panose="020F0502020204030204" pitchFamily="34" charset="0"/>
                        </a:rPr>
                        <a:t>Profit</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endParaRPr lang="fr-FR" sz="1800" dirty="0">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endParaRPr lang="fr-FR" sz="1800" dirty="0">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a:t>
                      </a:r>
                    </a:p>
                  </a:txBody>
                  <a:tcPr marL="91439" marR="91439" marT="45734" marB="45734" anchor="ctr"/>
                </a:tc>
                <a:tc>
                  <a:txBody>
                    <a:bodyPr/>
                    <a:lstStyle/>
                    <a:p>
                      <a:pPr algn="ctr"/>
                      <a:r>
                        <a:rPr lang="fr-FR" sz="1800" dirty="0">
                          <a:solidFill>
                            <a:schemeClr val="tx1"/>
                          </a:solidFill>
                          <a:latin typeface="Calibri" panose="020F0502020204030204" pitchFamily="34" charset="0"/>
                        </a:rPr>
                        <a:t>?</a:t>
                      </a:r>
                    </a:p>
                  </a:txBody>
                  <a:tcPr marL="91439" marR="91439" marT="45734" marB="45734" anchor="ctr"/>
                </a:tc>
                <a:tc>
                  <a:txBody>
                    <a:bodyPr/>
                    <a:lstStyle/>
                    <a:p>
                      <a:pPr algn="ctr"/>
                      <a:r>
                        <a:rPr lang="fr-FR" sz="1800" dirty="0">
                          <a:solidFill>
                            <a:schemeClr val="tx1"/>
                          </a:solidFill>
                          <a:latin typeface="Calibri" panose="020F0502020204030204" pitchFamily="34" charset="0"/>
                        </a:rPr>
                        <a:t>?</a:t>
                      </a:r>
                    </a:p>
                  </a:txBody>
                  <a:tcPr marL="91439" marR="91439" marT="45734" marB="45734" anchor="ctr"/>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nchor="ctr"/>
                </a:tc>
                <a:tc>
                  <a:txBody>
                    <a:bodyPr/>
                    <a:lstStyle/>
                    <a:p>
                      <a:pPr algn="ctr"/>
                      <a:endParaRPr lang="fr-FR" sz="1800" b="1" dirty="0">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4"/>
                  </a:ext>
                </a:extLst>
              </a:tr>
            </a:tbl>
          </a:graphicData>
        </a:graphic>
      </p:graphicFrame>
      <p:sp>
        <p:nvSpPr>
          <p:cNvPr id="213052" name="ZoneTexte 1">
            <a:extLst>
              <a:ext uri="{FF2B5EF4-FFF2-40B4-BE49-F238E27FC236}">
                <a16:creationId xmlns:a16="http://schemas.microsoft.com/office/drawing/2014/main" id="{BD9F882D-E97A-49B4-B504-301DAA4E59B3}"/>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a:extLst>
              <a:ext uri="{FF2B5EF4-FFF2-40B4-BE49-F238E27FC236}">
                <a16:creationId xmlns:a16="http://schemas.microsoft.com/office/drawing/2014/main" id="{C505B596-1D06-44FE-BF5B-8BD6AE3B0D9B}"/>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15043" name="Text Box 4">
            <a:extLst>
              <a:ext uri="{FF2B5EF4-FFF2-40B4-BE49-F238E27FC236}">
                <a16:creationId xmlns:a16="http://schemas.microsoft.com/office/drawing/2014/main" id="{DA493798-CA61-4F41-A589-66860B67BC78}"/>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F11407A2-35E0-440F-8C52-2C3A860A491E}"/>
              </a:ext>
            </a:extLst>
          </p:cNvPr>
          <p:cNvGraphicFramePr>
            <a:graphicFrameLocks noGrp="1"/>
          </p:cNvGraphicFramePr>
          <p:nvPr/>
        </p:nvGraphicFramePr>
        <p:xfrm>
          <a:off x="1919288" y="1844675"/>
          <a:ext cx="8243887" cy="2124075"/>
        </p:xfrm>
        <a:graphic>
          <a:graphicData uri="http://schemas.openxmlformats.org/drawingml/2006/table">
            <a:tbl>
              <a:tblPr firstRow="1" bandRow="1">
                <a:tableStyleId>{5C22544A-7EE6-4342-B048-85BDC9FD1C3A}</a:tableStyleId>
              </a:tblPr>
              <a:tblGrid>
                <a:gridCol w="1007986">
                  <a:extLst>
                    <a:ext uri="{9D8B030D-6E8A-4147-A177-3AD203B41FA5}">
                      <a16:colId xmlns:a16="http://schemas.microsoft.com/office/drawing/2014/main" val="20000"/>
                    </a:ext>
                  </a:extLst>
                </a:gridCol>
                <a:gridCol w="1079985">
                  <a:extLst>
                    <a:ext uri="{9D8B030D-6E8A-4147-A177-3AD203B41FA5}">
                      <a16:colId xmlns:a16="http://schemas.microsoft.com/office/drawing/2014/main" val="20001"/>
                    </a:ext>
                  </a:extLst>
                </a:gridCol>
                <a:gridCol w="1115985">
                  <a:extLst>
                    <a:ext uri="{9D8B030D-6E8A-4147-A177-3AD203B41FA5}">
                      <a16:colId xmlns:a16="http://schemas.microsoft.com/office/drawing/2014/main" val="20002"/>
                    </a:ext>
                  </a:extLst>
                </a:gridCol>
                <a:gridCol w="1115985">
                  <a:extLst>
                    <a:ext uri="{9D8B030D-6E8A-4147-A177-3AD203B41FA5}">
                      <a16:colId xmlns:a16="http://schemas.microsoft.com/office/drawing/2014/main" val="20003"/>
                    </a:ext>
                  </a:extLst>
                </a:gridCol>
                <a:gridCol w="1115985">
                  <a:extLst>
                    <a:ext uri="{9D8B030D-6E8A-4147-A177-3AD203B41FA5}">
                      <a16:colId xmlns:a16="http://schemas.microsoft.com/office/drawing/2014/main" val="20004"/>
                    </a:ext>
                  </a:extLst>
                </a:gridCol>
                <a:gridCol w="935987">
                  <a:extLst>
                    <a:ext uri="{9D8B030D-6E8A-4147-A177-3AD203B41FA5}">
                      <a16:colId xmlns:a16="http://schemas.microsoft.com/office/drawing/2014/main" val="20005"/>
                    </a:ext>
                  </a:extLst>
                </a:gridCol>
                <a:gridCol w="935987">
                  <a:extLst>
                    <a:ext uri="{9D8B030D-6E8A-4147-A177-3AD203B41FA5}">
                      <a16:colId xmlns:a16="http://schemas.microsoft.com/office/drawing/2014/main" val="20006"/>
                    </a:ext>
                  </a:extLst>
                </a:gridCol>
                <a:gridCol w="935987">
                  <a:extLst>
                    <a:ext uri="{9D8B030D-6E8A-4147-A177-3AD203B41FA5}">
                      <a16:colId xmlns:a16="http://schemas.microsoft.com/office/drawing/2014/main" val="20007"/>
                    </a:ext>
                  </a:extLst>
                </a:gridCol>
              </a:tblGrid>
              <a:tr h="640271">
                <a:tc>
                  <a:txBody>
                    <a:bodyPr/>
                    <a:lstStyle/>
                    <a:p>
                      <a:r>
                        <a:rPr lang="fr-FR" sz="1800" b="0" dirty="0">
                          <a:latin typeface="Calibri" panose="020F0502020204030204" pitchFamily="34" charset="0"/>
                        </a:rPr>
                        <a:t>Données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err="1">
                          <a:latin typeface="Calibri" panose="020F0502020204030204" pitchFamily="34" charset="0"/>
                        </a:rPr>
                        <a:t>Prod</a:t>
                      </a:r>
                      <a:r>
                        <a:rPr lang="fr-FR" sz="1800" dirty="0">
                          <a:latin typeface="Calibri" panose="020F0502020204030204" pitchFamily="34" charset="0"/>
                        </a:rPr>
                        <a:t>.</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Rente</a:t>
                      </a:r>
                    </a:p>
                  </a:txBody>
                  <a:tcPr marL="91439" marR="91439" marT="45734" marB="45734" anchor="ctr"/>
                </a:tc>
                <a:tc>
                  <a:txBody>
                    <a:bodyPr/>
                    <a:lstStyle/>
                    <a:p>
                      <a:pPr algn="ctr"/>
                      <a:r>
                        <a:rPr lang="fr-FR" sz="1800" dirty="0">
                          <a:latin typeface="Calibri" panose="020F0502020204030204" pitchFamily="34" charset="0"/>
                        </a:rPr>
                        <a:t>Profit</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endParaRPr lang="fr-FR" sz="1800" dirty="0">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endParaRPr lang="fr-FR" sz="1800" dirty="0">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0</a:t>
                      </a:r>
                    </a:p>
                  </a:txBody>
                  <a:tcPr marL="91439" marR="91439" marT="45734" marB="45734" anchor="ctr"/>
                </a:tc>
                <a:tc>
                  <a:txBody>
                    <a:bodyPr/>
                    <a:lstStyle/>
                    <a:p>
                      <a:pPr algn="ctr"/>
                      <a:r>
                        <a:rPr lang="fr-FR" sz="1800" dirty="0">
                          <a:solidFill>
                            <a:schemeClr val="tx1"/>
                          </a:solidFill>
                          <a:latin typeface="Calibri" panose="020F0502020204030204" pitchFamily="34" charset="0"/>
                        </a:rPr>
                        <a:t>120 000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nchor="ctr"/>
                </a:tc>
                <a:tc>
                  <a:txBody>
                    <a:bodyPr/>
                    <a:lstStyle/>
                    <a:p>
                      <a:pPr algn="ctr"/>
                      <a:endParaRPr lang="fr-FR" sz="1800" b="1" dirty="0">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4"/>
                  </a:ext>
                </a:extLst>
              </a:tr>
            </a:tbl>
          </a:graphicData>
        </a:graphic>
      </p:graphicFrame>
      <p:sp>
        <p:nvSpPr>
          <p:cNvPr id="215100" name="ZoneTexte 1">
            <a:extLst>
              <a:ext uri="{FF2B5EF4-FFF2-40B4-BE49-F238E27FC236}">
                <a16:creationId xmlns:a16="http://schemas.microsoft.com/office/drawing/2014/main" id="{D808AE32-AC2D-420F-B4C6-168C81950820}"/>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a:extLst>
              <a:ext uri="{FF2B5EF4-FFF2-40B4-BE49-F238E27FC236}">
                <a16:creationId xmlns:a16="http://schemas.microsoft.com/office/drawing/2014/main" id="{441ADBC4-2AE9-49D6-9E3D-AA903542482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17091" name="Text Box 4">
            <a:extLst>
              <a:ext uri="{FF2B5EF4-FFF2-40B4-BE49-F238E27FC236}">
                <a16:creationId xmlns:a16="http://schemas.microsoft.com/office/drawing/2014/main" id="{49B3956B-FF87-486B-879A-AB19EB325089}"/>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B01135E9-A991-443C-BB74-B9CFCB8EA218}"/>
              </a:ext>
            </a:extLst>
          </p:cNvPr>
          <p:cNvGraphicFramePr>
            <a:graphicFrameLocks noGrp="1"/>
          </p:cNvGraphicFramePr>
          <p:nvPr/>
        </p:nvGraphicFramePr>
        <p:xfrm>
          <a:off x="1919288" y="1844675"/>
          <a:ext cx="8243887" cy="2124075"/>
        </p:xfrm>
        <a:graphic>
          <a:graphicData uri="http://schemas.openxmlformats.org/drawingml/2006/table">
            <a:tbl>
              <a:tblPr firstRow="1" bandRow="1">
                <a:tableStyleId>{5C22544A-7EE6-4342-B048-85BDC9FD1C3A}</a:tableStyleId>
              </a:tblPr>
              <a:tblGrid>
                <a:gridCol w="1007986">
                  <a:extLst>
                    <a:ext uri="{9D8B030D-6E8A-4147-A177-3AD203B41FA5}">
                      <a16:colId xmlns:a16="http://schemas.microsoft.com/office/drawing/2014/main" val="20000"/>
                    </a:ext>
                  </a:extLst>
                </a:gridCol>
                <a:gridCol w="1079985">
                  <a:extLst>
                    <a:ext uri="{9D8B030D-6E8A-4147-A177-3AD203B41FA5}">
                      <a16:colId xmlns:a16="http://schemas.microsoft.com/office/drawing/2014/main" val="20001"/>
                    </a:ext>
                  </a:extLst>
                </a:gridCol>
                <a:gridCol w="1115985">
                  <a:extLst>
                    <a:ext uri="{9D8B030D-6E8A-4147-A177-3AD203B41FA5}">
                      <a16:colId xmlns:a16="http://schemas.microsoft.com/office/drawing/2014/main" val="20002"/>
                    </a:ext>
                  </a:extLst>
                </a:gridCol>
                <a:gridCol w="1115985">
                  <a:extLst>
                    <a:ext uri="{9D8B030D-6E8A-4147-A177-3AD203B41FA5}">
                      <a16:colId xmlns:a16="http://schemas.microsoft.com/office/drawing/2014/main" val="20003"/>
                    </a:ext>
                  </a:extLst>
                </a:gridCol>
                <a:gridCol w="1115985">
                  <a:extLst>
                    <a:ext uri="{9D8B030D-6E8A-4147-A177-3AD203B41FA5}">
                      <a16:colId xmlns:a16="http://schemas.microsoft.com/office/drawing/2014/main" val="20004"/>
                    </a:ext>
                  </a:extLst>
                </a:gridCol>
                <a:gridCol w="935987">
                  <a:extLst>
                    <a:ext uri="{9D8B030D-6E8A-4147-A177-3AD203B41FA5}">
                      <a16:colId xmlns:a16="http://schemas.microsoft.com/office/drawing/2014/main" val="20005"/>
                    </a:ext>
                  </a:extLst>
                </a:gridCol>
                <a:gridCol w="935987">
                  <a:extLst>
                    <a:ext uri="{9D8B030D-6E8A-4147-A177-3AD203B41FA5}">
                      <a16:colId xmlns:a16="http://schemas.microsoft.com/office/drawing/2014/main" val="20006"/>
                    </a:ext>
                  </a:extLst>
                </a:gridCol>
                <a:gridCol w="935987">
                  <a:extLst>
                    <a:ext uri="{9D8B030D-6E8A-4147-A177-3AD203B41FA5}">
                      <a16:colId xmlns:a16="http://schemas.microsoft.com/office/drawing/2014/main" val="20007"/>
                    </a:ext>
                  </a:extLst>
                </a:gridCol>
              </a:tblGrid>
              <a:tr h="640271">
                <a:tc>
                  <a:txBody>
                    <a:bodyPr/>
                    <a:lstStyle/>
                    <a:p>
                      <a:r>
                        <a:rPr lang="fr-FR" sz="1800" b="0" dirty="0">
                          <a:latin typeface="Calibri" panose="020F0502020204030204" pitchFamily="34" charset="0"/>
                        </a:rPr>
                        <a:t>Données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err="1">
                          <a:latin typeface="Calibri" panose="020F0502020204030204" pitchFamily="34" charset="0"/>
                        </a:rPr>
                        <a:t>Prod</a:t>
                      </a:r>
                      <a:r>
                        <a:rPr lang="fr-FR" sz="1800" dirty="0">
                          <a:latin typeface="Calibri" panose="020F0502020204030204" pitchFamily="34" charset="0"/>
                        </a:rPr>
                        <a:t>.</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Rente</a:t>
                      </a:r>
                    </a:p>
                  </a:txBody>
                  <a:tcPr marL="91439" marR="91439" marT="45734" marB="45734" anchor="ctr"/>
                </a:tc>
                <a:tc>
                  <a:txBody>
                    <a:bodyPr/>
                    <a:lstStyle/>
                    <a:p>
                      <a:pPr algn="ctr"/>
                      <a:r>
                        <a:rPr lang="fr-FR" sz="1800" dirty="0">
                          <a:latin typeface="Calibri" panose="020F0502020204030204" pitchFamily="34" charset="0"/>
                        </a:rPr>
                        <a:t>Profit</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endParaRPr lang="fr-FR" sz="1800" dirty="0">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tc>
                  <a:txBody>
                    <a:bodyPr/>
                    <a:lstStyle/>
                    <a:p>
                      <a:pPr algn="ctr"/>
                      <a:endParaRPr lang="fr-FR" sz="1800"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100 000</a:t>
                      </a:r>
                    </a:p>
                  </a:txBody>
                  <a:tcPr marL="91439" marR="91439" marT="45734" marB="45734" anchor="ctr"/>
                </a:tc>
                <a:tc>
                  <a:txBody>
                    <a:bodyPr/>
                    <a:lstStyle/>
                    <a:p>
                      <a:pPr algn="ctr"/>
                      <a:r>
                        <a:rPr lang="fr-FR" sz="1800">
                          <a:solidFill>
                            <a:schemeClr val="tx1"/>
                          </a:solidFill>
                          <a:latin typeface="Calibri" panose="020F0502020204030204" pitchFamily="34" charset="0"/>
                        </a:rPr>
                        <a:t>100 000</a:t>
                      </a:r>
                      <a:endParaRPr lang="fr-FR" sz="1800" dirty="0">
                        <a:solidFill>
                          <a:schemeClr val="tx1"/>
                        </a:solidFill>
                        <a:latin typeface="Calibri" panose="020F0502020204030204" pitchFamily="34" charset="0"/>
                      </a:endParaRP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0</a:t>
                      </a:r>
                    </a:p>
                  </a:txBody>
                  <a:tcPr marL="91439" marR="91439" marT="45734" marB="45734" anchor="ctr"/>
                </a:tc>
                <a:tc>
                  <a:txBody>
                    <a:bodyPr/>
                    <a:lstStyle/>
                    <a:p>
                      <a:pPr algn="ctr"/>
                      <a:r>
                        <a:rPr lang="fr-FR" sz="1800" dirty="0">
                          <a:solidFill>
                            <a:schemeClr val="tx1"/>
                          </a:solidFill>
                          <a:latin typeface="Calibri" panose="020F0502020204030204" pitchFamily="34" charset="0"/>
                        </a:rPr>
                        <a:t>120 000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nchor="ctr"/>
                </a:tc>
                <a:tc>
                  <a:txBody>
                    <a:bodyPr/>
                    <a:lstStyle/>
                    <a:p>
                      <a:pPr algn="ctr"/>
                      <a:endParaRPr lang="fr-FR" sz="1800" b="1" dirty="0">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4"/>
                  </a:ext>
                </a:extLst>
              </a:tr>
            </a:tbl>
          </a:graphicData>
        </a:graphic>
      </p:graphicFrame>
      <p:sp>
        <p:nvSpPr>
          <p:cNvPr id="217148" name="ZoneTexte 1">
            <a:extLst>
              <a:ext uri="{FF2B5EF4-FFF2-40B4-BE49-F238E27FC236}">
                <a16:creationId xmlns:a16="http://schemas.microsoft.com/office/drawing/2014/main" id="{BD355EB3-74BB-40F6-AC40-68616635CCDB}"/>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a:extLst>
              <a:ext uri="{FF2B5EF4-FFF2-40B4-BE49-F238E27FC236}">
                <a16:creationId xmlns:a16="http://schemas.microsoft.com/office/drawing/2014/main" id="{9A3C6400-2E46-447F-B2C6-A9FC733D8BFE}"/>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19139" name="Text Box 4">
            <a:extLst>
              <a:ext uri="{FF2B5EF4-FFF2-40B4-BE49-F238E27FC236}">
                <a16:creationId xmlns:a16="http://schemas.microsoft.com/office/drawing/2014/main" id="{EDB4B6B1-BEEE-4D62-8F4E-CAE310D7FA92}"/>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E2AE029B-C460-4378-89EB-E013DF7FA46B}"/>
              </a:ext>
            </a:extLst>
          </p:cNvPr>
          <p:cNvGraphicFramePr>
            <a:graphicFrameLocks noGrp="1"/>
          </p:cNvGraphicFramePr>
          <p:nvPr/>
        </p:nvGraphicFramePr>
        <p:xfrm>
          <a:off x="1919288" y="1844675"/>
          <a:ext cx="8243887" cy="2124075"/>
        </p:xfrm>
        <a:graphic>
          <a:graphicData uri="http://schemas.openxmlformats.org/drawingml/2006/table">
            <a:tbl>
              <a:tblPr firstRow="1" bandRow="1">
                <a:tableStyleId>{5C22544A-7EE6-4342-B048-85BDC9FD1C3A}</a:tableStyleId>
              </a:tblPr>
              <a:tblGrid>
                <a:gridCol w="1007986">
                  <a:extLst>
                    <a:ext uri="{9D8B030D-6E8A-4147-A177-3AD203B41FA5}">
                      <a16:colId xmlns:a16="http://schemas.microsoft.com/office/drawing/2014/main" val="20000"/>
                    </a:ext>
                  </a:extLst>
                </a:gridCol>
                <a:gridCol w="1079985">
                  <a:extLst>
                    <a:ext uri="{9D8B030D-6E8A-4147-A177-3AD203B41FA5}">
                      <a16:colId xmlns:a16="http://schemas.microsoft.com/office/drawing/2014/main" val="20001"/>
                    </a:ext>
                  </a:extLst>
                </a:gridCol>
                <a:gridCol w="1115985">
                  <a:extLst>
                    <a:ext uri="{9D8B030D-6E8A-4147-A177-3AD203B41FA5}">
                      <a16:colId xmlns:a16="http://schemas.microsoft.com/office/drawing/2014/main" val="20002"/>
                    </a:ext>
                  </a:extLst>
                </a:gridCol>
                <a:gridCol w="1115985">
                  <a:extLst>
                    <a:ext uri="{9D8B030D-6E8A-4147-A177-3AD203B41FA5}">
                      <a16:colId xmlns:a16="http://schemas.microsoft.com/office/drawing/2014/main" val="20003"/>
                    </a:ext>
                  </a:extLst>
                </a:gridCol>
                <a:gridCol w="1115985">
                  <a:extLst>
                    <a:ext uri="{9D8B030D-6E8A-4147-A177-3AD203B41FA5}">
                      <a16:colId xmlns:a16="http://schemas.microsoft.com/office/drawing/2014/main" val="20004"/>
                    </a:ext>
                  </a:extLst>
                </a:gridCol>
                <a:gridCol w="935987">
                  <a:extLst>
                    <a:ext uri="{9D8B030D-6E8A-4147-A177-3AD203B41FA5}">
                      <a16:colId xmlns:a16="http://schemas.microsoft.com/office/drawing/2014/main" val="20005"/>
                    </a:ext>
                  </a:extLst>
                </a:gridCol>
                <a:gridCol w="935987">
                  <a:extLst>
                    <a:ext uri="{9D8B030D-6E8A-4147-A177-3AD203B41FA5}">
                      <a16:colId xmlns:a16="http://schemas.microsoft.com/office/drawing/2014/main" val="20006"/>
                    </a:ext>
                  </a:extLst>
                </a:gridCol>
                <a:gridCol w="935987">
                  <a:extLst>
                    <a:ext uri="{9D8B030D-6E8A-4147-A177-3AD203B41FA5}">
                      <a16:colId xmlns:a16="http://schemas.microsoft.com/office/drawing/2014/main" val="20007"/>
                    </a:ext>
                  </a:extLst>
                </a:gridCol>
              </a:tblGrid>
              <a:tr h="640271">
                <a:tc>
                  <a:txBody>
                    <a:bodyPr/>
                    <a:lstStyle/>
                    <a:p>
                      <a:r>
                        <a:rPr lang="fr-FR" sz="1800" b="0" dirty="0">
                          <a:latin typeface="Calibri" panose="020F0502020204030204" pitchFamily="34" charset="0"/>
                        </a:rPr>
                        <a:t>Données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err="1">
                          <a:latin typeface="Calibri" panose="020F0502020204030204" pitchFamily="34" charset="0"/>
                        </a:rPr>
                        <a:t>Prod</a:t>
                      </a:r>
                      <a:r>
                        <a:rPr lang="fr-FR" sz="1800" dirty="0">
                          <a:latin typeface="Calibri" panose="020F0502020204030204" pitchFamily="34" charset="0"/>
                        </a:rPr>
                        <a:t>.</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Rente</a:t>
                      </a:r>
                    </a:p>
                  </a:txBody>
                  <a:tcPr marL="91439" marR="91439" marT="45734" marB="45734" anchor="ctr"/>
                </a:tc>
                <a:tc>
                  <a:txBody>
                    <a:bodyPr/>
                    <a:lstStyle/>
                    <a:p>
                      <a:pPr algn="ctr"/>
                      <a:r>
                        <a:rPr lang="fr-FR" sz="1800" dirty="0">
                          <a:latin typeface="Calibri" panose="020F0502020204030204" pitchFamily="34" charset="0"/>
                        </a:rPr>
                        <a:t>Profit</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200 000</a:t>
                      </a:r>
                    </a:p>
                  </a:txBody>
                  <a:tcPr marL="91439" marR="91439" marT="45734" marB="45734" anchor="ctr"/>
                </a:tc>
                <a:tc>
                  <a:txBody>
                    <a:bodyPr/>
                    <a:lstStyle/>
                    <a:p>
                      <a:pPr algn="ctr"/>
                      <a:r>
                        <a:rPr lang="fr-FR" sz="1800" dirty="0">
                          <a:solidFill>
                            <a:schemeClr val="tx1"/>
                          </a:solidFill>
                          <a:latin typeface="Calibri" panose="020F0502020204030204" pitchFamily="34" charset="0"/>
                        </a:rPr>
                        <a:t>80 000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100 000</a:t>
                      </a:r>
                    </a:p>
                  </a:txBody>
                  <a:tcPr marL="91439" marR="91439" marT="45734" marB="45734" anchor="ctr"/>
                </a:tc>
                <a:tc>
                  <a:txBody>
                    <a:bodyPr/>
                    <a:lstStyle/>
                    <a:p>
                      <a:pPr algn="ctr"/>
                      <a:r>
                        <a:rPr lang="fr-FR" sz="1800" dirty="0">
                          <a:solidFill>
                            <a:schemeClr val="tx1"/>
                          </a:solidFill>
                          <a:latin typeface="Calibri" panose="020F0502020204030204" pitchFamily="34" charset="0"/>
                        </a:rPr>
                        <a:t>100 000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0</a:t>
                      </a:r>
                    </a:p>
                  </a:txBody>
                  <a:tcPr marL="91439" marR="91439" marT="45734" marB="45734" anchor="ctr"/>
                </a:tc>
                <a:tc>
                  <a:txBody>
                    <a:bodyPr/>
                    <a:lstStyle/>
                    <a:p>
                      <a:pPr algn="ctr"/>
                      <a:r>
                        <a:rPr lang="fr-FR" sz="1800" dirty="0">
                          <a:solidFill>
                            <a:schemeClr val="tx1"/>
                          </a:solidFill>
                          <a:latin typeface="Calibri" panose="020F0502020204030204" pitchFamily="34" charset="0"/>
                        </a:rPr>
                        <a:t>120 000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nchor="ctr"/>
                </a:tc>
                <a:tc>
                  <a:txBody>
                    <a:bodyPr/>
                    <a:lstStyle/>
                    <a:p>
                      <a:pPr algn="ctr"/>
                      <a:endParaRPr lang="fr-FR" sz="1800" b="1" dirty="0">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tc>
                  <a:txBody>
                    <a:bodyPr/>
                    <a:lstStyle/>
                    <a:p>
                      <a:pPr algn="ctr"/>
                      <a:endParaRPr lang="fr-FR" sz="1800" b="1" dirty="0">
                        <a:solidFill>
                          <a:schemeClr val="tx1"/>
                        </a:solidFill>
                        <a:latin typeface="Calibri" panose="020F0502020204030204" pitchFamily="34" charset="0"/>
                      </a:endParaRPr>
                    </a:p>
                  </a:txBody>
                  <a:tcPr marL="91439" marR="91439" marT="45734" marB="45734" anchor="ctr"/>
                </a:tc>
                <a:extLst>
                  <a:ext uri="{0D108BD9-81ED-4DB2-BD59-A6C34878D82A}">
                    <a16:rowId xmlns:a16="http://schemas.microsoft.com/office/drawing/2014/main" val="10004"/>
                  </a:ext>
                </a:extLst>
              </a:tr>
            </a:tbl>
          </a:graphicData>
        </a:graphic>
      </p:graphicFrame>
      <p:sp>
        <p:nvSpPr>
          <p:cNvPr id="219196" name="ZoneTexte 1">
            <a:extLst>
              <a:ext uri="{FF2B5EF4-FFF2-40B4-BE49-F238E27FC236}">
                <a16:creationId xmlns:a16="http://schemas.microsoft.com/office/drawing/2014/main" id="{5EDE4AC4-5BFB-44D9-B146-9160D53CE9D6}"/>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a:extLst>
              <a:ext uri="{FF2B5EF4-FFF2-40B4-BE49-F238E27FC236}">
                <a16:creationId xmlns:a16="http://schemas.microsoft.com/office/drawing/2014/main" id="{27B14FB8-6856-4A42-B6E1-DB921A512CE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21187" name="Text Box 4">
            <a:extLst>
              <a:ext uri="{FF2B5EF4-FFF2-40B4-BE49-F238E27FC236}">
                <a16:creationId xmlns:a16="http://schemas.microsoft.com/office/drawing/2014/main" id="{FE82F34D-73AB-457D-A7E8-948F69C4E29C}"/>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4FF346FA-46C3-45EF-B709-2672D0DFDAC3}"/>
              </a:ext>
            </a:extLst>
          </p:cNvPr>
          <p:cNvGraphicFramePr>
            <a:graphicFrameLocks noGrp="1"/>
          </p:cNvGraphicFramePr>
          <p:nvPr/>
        </p:nvGraphicFramePr>
        <p:xfrm>
          <a:off x="1919288" y="1844675"/>
          <a:ext cx="8243887" cy="2124075"/>
        </p:xfrm>
        <a:graphic>
          <a:graphicData uri="http://schemas.openxmlformats.org/drawingml/2006/table">
            <a:tbl>
              <a:tblPr firstRow="1" bandRow="1">
                <a:tableStyleId>{5C22544A-7EE6-4342-B048-85BDC9FD1C3A}</a:tableStyleId>
              </a:tblPr>
              <a:tblGrid>
                <a:gridCol w="1007986">
                  <a:extLst>
                    <a:ext uri="{9D8B030D-6E8A-4147-A177-3AD203B41FA5}">
                      <a16:colId xmlns:a16="http://schemas.microsoft.com/office/drawing/2014/main" val="20000"/>
                    </a:ext>
                  </a:extLst>
                </a:gridCol>
                <a:gridCol w="1079985">
                  <a:extLst>
                    <a:ext uri="{9D8B030D-6E8A-4147-A177-3AD203B41FA5}">
                      <a16:colId xmlns:a16="http://schemas.microsoft.com/office/drawing/2014/main" val="20001"/>
                    </a:ext>
                  </a:extLst>
                </a:gridCol>
                <a:gridCol w="1115985">
                  <a:extLst>
                    <a:ext uri="{9D8B030D-6E8A-4147-A177-3AD203B41FA5}">
                      <a16:colId xmlns:a16="http://schemas.microsoft.com/office/drawing/2014/main" val="20002"/>
                    </a:ext>
                  </a:extLst>
                </a:gridCol>
                <a:gridCol w="1115985">
                  <a:extLst>
                    <a:ext uri="{9D8B030D-6E8A-4147-A177-3AD203B41FA5}">
                      <a16:colId xmlns:a16="http://schemas.microsoft.com/office/drawing/2014/main" val="20003"/>
                    </a:ext>
                  </a:extLst>
                </a:gridCol>
                <a:gridCol w="1115985">
                  <a:extLst>
                    <a:ext uri="{9D8B030D-6E8A-4147-A177-3AD203B41FA5}">
                      <a16:colId xmlns:a16="http://schemas.microsoft.com/office/drawing/2014/main" val="20004"/>
                    </a:ext>
                  </a:extLst>
                </a:gridCol>
                <a:gridCol w="935987">
                  <a:extLst>
                    <a:ext uri="{9D8B030D-6E8A-4147-A177-3AD203B41FA5}">
                      <a16:colId xmlns:a16="http://schemas.microsoft.com/office/drawing/2014/main" val="20005"/>
                    </a:ext>
                  </a:extLst>
                </a:gridCol>
                <a:gridCol w="935987">
                  <a:extLst>
                    <a:ext uri="{9D8B030D-6E8A-4147-A177-3AD203B41FA5}">
                      <a16:colId xmlns:a16="http://schemas.microsoft.com/office/drawing/2014/main" val="20006"/>
                    </a:ext>
                  </a:extLst>
                </a:gridCol>
                <a:gridCol w="935987">
                  <a:extLst>
                    <a:ext uri="{9D8B030D-6E8A-4147-A177-3AD203B41FA5}">
                      <a16:colId xmlns:a16="http://schemas.microsoft.com/office/drawing/2014/main" val="20007"/>
                    </a:ext>
                  </a:extLst>
                </a:gridCol>
              </a:tblGrid>
              <a:tr h="640271">
                <a:tc>
                  <a:txBody>
                    <a:bodyPr/>
                    <a:lstStyle/>
                    <a:p>
                      <a:r>
                        <a:rPr lang="fr-FR" sz="1800" b="0" dirty="0">
                          <a:latin typeface="Calibri" panose="020F0502020204030204" pitchFamily="34" charset="0"/>
                        </a:rPr>
                        <a:t>Données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err="1">
                          <a:latin typeface="Calibri" panose="020F0502020204030204" pitchFamily="34" charset="0"/>
                        </a:rPr>
                        <a:t>Prod</a:t>
                      </a:r>
                      <a:r>
                        <a:rPr lang="fr-FR" sz="1800" dirty="0">
                          <a:latin typeface="Calibri" panose="020F0502020204030204" pitchFamily="34" charset="0"/>
                        </a:rPr>
                        <a:t>.</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Rente</a:t>
                      </a:r>
                    </a:p>
                  </a:txBody>
                  <a:tcPr marL="91439" marR="91439" marT="45734" marB="45734" anchor="ctr"/>
                </a:tc>
                <a:tc>
                  <a:txBody>
                    <a:bodyPr/>
                    <a:lstStyle/>
                    <a:p>
                      <a:pPr algn="ctr"/>
                      <a:r>
                        <a:rPr lang="fr-FR" sz="1800" dirty="0">
                          <a:latin typeface="Calibri" panose="020F0502020204030204" pitchFamily="34" charset="0"/>
                        </a:rPr>
                        <a:t>Profit</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200 000</a:t>
                      </a:r>
                    </a:p>
                  </a:txBody>
                  <a:tcPr marL="91439" marR="91439" marT="45734" marB="45734" anchor="ctr"/>
                </a:tc>
                <a:tc>
                  <a:txBody>
                    <a:bodyPr/>
                    <a:lstStyle/>
                    <a:p>
                      <a:pPr algn="ctr"/>
                      <a:r>
                        <a:rPr lang="fr-FR" sz="1800" dirty="0">
                          <a:solidFill>
                            <a:schemeClr val="tx1"/>
                          </a:solidFill>
                          <a:latin typeface="Calibri" panose="020F0502020204030204" pitchFamily="34" charset="0"/>
                        </a:rPr>
                        <a:t>80 000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100 000</a:t>
                      </a:r>
                    </a:p>
                  </a:txBody>
                  <a:tcPr marL="91439" marR="91439" marT="45734" marB="45734" anchor="ctr"/>
                </a:tc>
                <a:tc>
                  <a:txBody>
                    <a:bodyPr/>
                    <a:lstStyle/>
                    <a:p>
                      <a:pPr algn="ctr"/>
                      <a:r>
                        <a:rPr lang="fr-FR" sz="1800" dirty="0">
                          <a:solidFill>
                            <a:schemeClr val="tx1"/>
                          </a:solidFill>
                          <a:latin typeface="Calibri" panose="020F0502020204030204" pitchFamily="34" charset="0"/>
                        </a:rPr>
                        <a:t>100 000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nchor="ctr"/>
                </a:tc>
                <a:tc>
                  <a:txBody>
                    <a:bodyPr/>
                    <a:lstStyle/>
                    <a:p>
                      <a:pPr algn="ctr"/>
                      <a:r>
                        <a:rPr lang="fr-FR" sz="1800" dirty="0">
                          <a:latin typeface="Calibri" panose="020F0502020204030204" pitchFamily="34" charset="0"/>
                        </a:rPr>
                        <a:t>0</a:t>
                      </a:r>
                    </a:p>
                  </a:txBody>
                  <a:tcPr marL="91439" marR="91439" marT="45734" marB="45734" anchor="ctr"/>
                </a:tc>
                <a:tc>
                  <a:txBody>
                    <a:bodyPr/>
                    <a:lstStyle/>
                    <a:p>
                      <a:pPr algn="ctr"/>
                      <a:r>
                        <a:rPr lang="fr-FR" sz="1800" dirty="0">
                          <a:solidFill>
                            <a:schemeClr val="tx1"/>
                          </a:solidFill>
                          <a:latin typeface="Calibri" panose="020F0502020204030204" pitchFamily="34" charset="0"/>
                        </a:rPr>
                        <a:t>120 000</a:t>
                      </a:r>
                    </a:p>
                  </a:txBody>
                  <a:tcPr marL="91439" marR="91439" marT="45734" marB="45734" anchor="ctr"/>
                </a:tc>
                <a:tc>
                  <a:txBody>
                    <a:bodyPr/>
                    <a:lstStyle/>
                    <a:p>
                      <a:pPr algn="ctr"/>
                      <a:r>
                        <a:rPr lang="fr-FR" sz="1800"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r>
                        <a:rPr lang="fr-FR" sz="1800" b="1" dirty="0">
                          <a:solidFill>
                            <a:srgbClr val="0000FF"/>
                          </a:solidFill>
                          <a:latin typeface="Calibri" panose="020F0502020204030204" pitchFamily="34" charset="0"/>
                        </a:rPr>
                        <a:t>1 800</a:t>
                      </a:r>
                      <a:r>
                        <a:rPr lang="fr-FR" sz="1800" b="1" baseline="0" dirty="0">
                          <a:solidFill>
                            <a:srgbClr val="0000FF"/>
                          </a:solidFill>
                          <a:latin typeface="Calibri" panose="020F0502020204030204" pitchFamily="34" charset="0"/>
                        </a:rPr>
                        <a:t> 000</a:t>
                      </a:r>
                      <a:endParaRPr lang="fr-FR" sz="1800" b="1" dirty="0">
                        <a:solidFill>
                          <a:srgbClr val="0000FF"/>
                        </a:solidFill>
                        <a:latin typeface="Calibri" panose="020F0502020204030204" pitchFamily="34" charset="0"/>
                      </a:endParaRPr>
                    </a:p>
                  </a:txBody>
                  <a:tcPr marL="91439" marR="91439" marT="45734" marB="45734" anchor="ctr"/>
                </a:tc>
                <a:tc>
                  <a:txBody>
                    <a:bodyPr/>
                    <a:lstStyle/>
                    <a:p>
                      <a:pPr algn="ctr"/>
                      <a:r>
                        <a:rPr lang="fr-FR" sz="1800" b="1" dirty="0">
                          <a:latin typeface="Calibri" panose="020F0502020204030204" pitchFamily="34" charset="0"/>
                        </a:rPr>
                        <a:t>300</a:t>
                      </a:r>
                      <a:r>
                        <a:rPr lang="fr-FR" sz="1800" b="1" baseline="0" dirty="0">
                          <a:latin typeface="Calibri" panose="020F0502020204030204" pitchFamily="34" charset="0"/>
                        </a:rPr>
                        <a:t> 000</a:t>
                      </a:r>
                      <a:endParaRPr lang="fr-FR" sz="1800" b="1" dirty="0">
                        <a:latin typeface="Calibri" panose="020F0502020204030204" pitchFamily="34" charset="0"/>
                      </a:endParaRPr>
                    </a:p>
                  </a:txBody>
                  <a:tcPr marL="91439" marR="91439" marT="45734" marB="45734" anchor="ctr"/>
                </a:tc>
                <a:tc>
                  <a:txBody>
                    <a:bodyPr/>
                    <a:lstStyle/>
                    <a:p>
                      <a:pPr algn="ctr"/>
                      <a:r>
                        <a:rPr lang="fr-FR" sz="1800" b="1" dirty="0">
                          <a:solidFill>
                            <a:schemeClr val="tx1"/>
                          </a:solidFill>
                          <a:latin typeface="Calibri" panose="020F0502020204030204" pitchFamily="34" charset="0"/>
                        </a:rPr>
                        <a:t>200 000</a:t>
                      </a:r>
                    </a:p>
                  </a:txBody>
                  <a:tcPr marL="91439" marR="91439" marT="45734" marB="45734" anchor="ctr"/>
                </a:tc>
                <a:tc>
                  <a:txBody>
                    <a:bodyPr/>
                    <a:lstStyle/>
                    <a:p>
                      <a:pPr algn="ctr"/>
                      <a:r>
                        <a:rPr lang="fr-FR" sz="1800" b="1" dirty="0">
                          <a:solidFill>
                            <a:schemeClr val="tx1"/>
                          </a:solidFill>
                          <a:latin typeface="Calibri" panose="020F0502020204030204" pitchFamily="34" charset="0"/>
                        </a:rPr>
                        <a:t>25 %</a:t>
                      </a:r>
                    </a:p>
                  </a:txBody>
                  <a:tcPr marL="91439" marR="91439" marT="45734" marB="45734" anchor="ctr"/>
                </a:tc>
                <a:extLst>
                  <a:ext uri="{0D108BD9-81ED-4DB2-BD59-A6C34878D82A}">
                    <a16:rowId xmlns:a16="http://schemas.microsoft.com/office/drawing/2014/main" val="10004"/>
                  </a:ext>
                </a:extLst>
              </a:tr>
            </a:tbl>
          </a:graphicData>
        </a:graphic>
      </p:graphicFrame>
      <p:sp>
        <p:nvSpPr>
          <p:cNvPr id="221244" name="ZoneTexte 1">
            <a:extLst>
              <a:ext uri="{FF2B5EF4-FFF2-40B4-BE49-F238E27FC236}">
                <a16:creationId xmlns:a16="http://schemas.microsoft.com/office/drawing/2014/main" id="{FC958525-FBC8-40D4-B529-86ACA2C143D5}"/>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a:extLst>
              <a:ext uri="{FF2B5EF4-FFF2-40B4-BE49-F238E27FC236}">
                <a16:creationId xmlns:a16="http://schemas.microsoft.com/office/drawing/2014/main" id="{F088F0A0-9B9E-4037-930A-03CBB35A1BAE}"/>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23235" name="Text Box 3">
            <a:extLst>
              <a:ext uri="{FF2B5EF4-FFF2-40B4-BE49-F238E27FC236}">
                <a16:creationId xmlns:a16="http://schemas.microsoft.com/office/drawing/2014/main" id="{3D1FB521-DECB-4DE3-9363-53D435AC319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23236" name="Text Box 4">
            <a:extLst>
              <a:ext uri="{FF2B5EF4-FFF2-40B4-BE49-F238E27FC236}">
                <a16:creationId xmlns:a16="http://schemas.microsoft.com/office/drawing/2014/main" id="{27552C48-AC35-4930-AE59-C8EC5FDA1FFE}"/>
              </a:ext>
            </a:extLst>
          </p:cNvPr>
          <p:cNvSpPr txBox="1">
            <a:spLocks noChangeArrowheads="1"/>
          </p:cNvSpPr>
          <p:nvPr/>
        </p:nvSpPr>
        <p:spPr bwMode="auto">
          <a:xfrm>
            <a:off x="1905000" y="1635125"/>
            <a:ext cx="8686800"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De la valeur à la répartition</a:t>
            </a:r>
          </a:p>
          <a:p>
            <a:pPr eaLnBrk="1" hangingPunct="1">
              <a:spcBef>
                <a:spcPct val="0"/>
              </a:spcBef>
              <a:buClrTx/>
              <a:buFontTx/>
              <a:buNone/>
            </a:pPr>
            <a:r>
              <a:rPr lang="fr-FR" altLang="fr-FR" b="1">
                <a:solidFill>
                  <a:srgbClr val="FFFF66"/>
                </a:solidFill>
                <a:latin typeface="Candara" panose="020E0502030303020204" pitchFamily="34" charset="0"/>
                <a:cs typeface="Times New Roman" panose="02020603050405020304" pitchFamily="18" charset="0"/>
              </a:rPr>
              <a:t>5. La dynamique de long terme</a:t>
            </a:r>
            <a:br>
              <a:rPr lang="fr-FR" altLang="fr-FR" b="1">
                <a:solidFill>
                  <a:srgbClr val="336600"/>
                </a:solidFill>
                <a:latin typeface="Candara" panose="020E0502030303020204" pitchFamily="34" charset="0"/>
                <a:cs typeface="Times New Roman" panose="02020603050405020304" pitchFamily="18" charset="0"/>
              </a:rPr>
            </a:br>
            <a:r>
              <a:rPr lang="fr-FR" altLang="fr-FR" b="1">
                <a:solidFill>
                  <a:srgbClr val="336600"/>
                </a:solidFill>
                <a:latin typeface="Candara" panose="020E0502030303020204" pitchFamily="34" charset="0"/>
                <a:cs typeface="Times New Roman" panose="02020603050405020304" pitchFamily="18" charset="0"/>
              </a:rPr>
              <a:t> </a:t>
            </a:r>
            <a:r>
              <a:rPr lang="fr-FR" altLang="fr-FR" sz="2400" b="1">
                <a:solidFill>
                  <a:srgbClr val="FFFF66"/>
                </a:solidFill>
                <a:latin typeface="Century Gothic" panose="020B0502020202020204" pitchFamily="34" charset="0"/>
                <a:cs typeface="Times New Roman" panose="02020603050405020304" pitchFamily="18" charset="0"/>
              </a:rPr>
              <a:t>1. Le bon pasteur Malthus</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 2. L</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tat stationnaire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a:extLst>
              <a:ext uri="{FF2B5EF4-FFF2-40B4-BE49-F238E27FC236}">
                <a16:creationId xmlns:a16="http://schemas.microsoft.com/office/drawing/2014/main" id="{5B44229F-3EA5-433D-88B2-70BA4341F99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25283" name="Text Box 3">
            <a:extLst>
              <a:ext uri="{FF2B5EF4-FFF2-40B4-BE49-F238E27FC236}">
                <a16:creationId xmlns:a16="http://schemas.microsoft.com/office/drawing/2014/main" id="{45EA195F-C8BB-450E-9ECA-8B516D8F99BF}"/>
              </a:ext>
            </a:extLst>
          </p:cNvPr>
          <p:cNvSpPr txBox="1">
            <a:spLocks noChangeArrowheads="1"/>
          </p:cNvSpPr>
          <p:nvPr/>
        </p:nvSpPr>
        <p:spPr bwMode="auto">
          <a:xfrm>
            <a:off x="1582390" y="2800350"/>
            <a:ext cx="9087544"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00"/>
              </a:spcBef>
              <a:buClrTx/>
            </a:pPr>
            <a:r>
              <a:rPr lang="fr-FR" altLang="fr-FR" sz="3600" dirty="0">
                <a:solidFill>
                  <a:srgbClr val="EAEAEA"/>
                </a:solidFill>
                <a:latin typeface="Sylfaen" panose="010A0502050306030303" pitchFamily="18" charset="0"/>
              </a:rPr>
              <a:t>« Nous pouvons tenir pour certain que lorsque la population n’est arrêtée par aucun obstacle, elle va doublant tous les 25 ans, et croît de période en période selon une progression géométrique. »</a:t>
            </a:r>
          </a:p>
        </p:txBody>
      </p:sp>
      <p:sp>
        <p:nvSpPr>
          <p:cNvPr id="225284" name="Text Box 4">
            <a:extLst>
              <a:ext uri="{FF2B5EF4-FFF2-40B4-BE49-F238E27FC236}">
                <a16:creationId xmlns:a16="http://schemas.microsoft.com/office/drawing/2014/main" id="{BE571DAE-4D4F-42B7-8771-2499E1BFF1AA}"/>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25285" name="Text Box 5">
            <a:extLst>
              <a:ext uri="{FF2B5EF4-FFF2-40B4-BE49-F238E27FC236}">
                <a16:creationId xmlns:a16="http://schemas.microsoft.com/office/drawing/2014/main" id="{B408BA06-44FF-4DB6-BE72-2E815ACBA853}"/>
              </a:ext>
            </a:extLst>
          </p:cNvPr>
          <p:cNvSpPr txBox="1">
            <a:spLocks noChangeArrowheads="1"/>
          </p:cNvSpPr>
          <p:nvPr/>
        </p:nvSpPr>
        <p:spPr bwMode="auto">
          <a:xfrm>
            <a:off x="3124200" y="1295400"/>
            <a:ext cx="556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Thomas Robert MALTHUS (1766 - 1834)</a:t>
            </a:r>
          </a:p>
        </p:txBody>
      </p:sp>
      <p:pic>
        <p:nvPicPr>
          <p:cNvPr id="225286" name="Picture 6">
            <a:extLst>
              <a:ext uri="{FF2B5EF4-FFF2-40B4-BE49-F238E27FC236}">
                <a16:creationId xmlns:a16="http://schemas.microsoft.com/office/drawing/2014/main" id="{F69C3950-5EB2-4176-BBBE-5559F84F0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224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E4AC8AF-7D61-45B5-A221-C8EC34B1454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555" name="Text Box 3">
            <a:extLst>
              <a:ext uri="{FF2B5EF4-FFF2-40B4-BE49-F238E27FC236}">
                <a16:creationId xmlns:a16="http://schemas.microsoft.com/office/drawing/2014/main" id="{1A76AB35-6D8E-4EFD-865E-BF6C17CB0500}"/>
              </a:ext>
            </a:extLst>
          </p:cNvPr>
          <p:cNvSpPr txBox="1">
            <a:spLocks noChangeArrowheads="1"/>
          </p:cNvSpPr>
          <p:nvPr/>
        </p:nvSpPr>
        <p:spPr bwMode="auto">
          <a:xfrm>
            <a:off x="911424" y="2816489"/>
            <a:ext cx="10225136"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00"/>
              </a:spcBef>
              <a:buClrTx/>
            </a:pPr>
            <a:r>
              <a:rPr lang="fr-FR" altLang="fr-FR" sz="3600" dirty="0">
                <a:solidFill>
                  <a:srgbClr val="EAEAEA"/>
                </a:solidFill>
                <a:latin typeface="Sylfaen" panose="010A0502050306030303" pitchFamily="18" charset="0"/>
              </a:rPr>
              <a:t>« Ainsi la valeur d'une denrée quelconque pour celui qui la possède, et qui n'entend pas en user ou la consommer lui-même, mais qui a intention de l'échanger pour autre chose, est égale à la quantité de travail que cette denrée le met en état d'acheter ou de commander. » </a:t>
            </a:r>
          </a:p>
        </p:txBody>
      </p:sp>
      <p:sp>
        <p:nvSpPr>
          <p:cNvPr id="23556" name="Text Box 4">
            <a:extLst>
              <a:ext uri="{FF2B5EF4-FFF2-40B4-BE49-F238E27FC236}">
                <a16:creationId xmlns:a16="http://schemas.microsoft.com/office/drawing/2014/main" id="{4C537F7D-BD6E-451C-9464-BE22CA757015}"/>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23557" name="Picture 5">
            <a:extLst>
              <a:ext uri="{FF2B5EF4-FFF2-40B4-BE49-F238E27FC236}">
                <a16:creationId xmlns:a16="http://schemas.microsoft.com/office/drawing/2014/main" id="{E33401B6-9BE0-4ED1-A293-04CAC56C2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8" name="Text Box 6">
            <a:extLst>
              <a:ext uri="{FF2B5EF4-FFF2-40B4-BE49-F238E27FC236}">
                <a16:creationId xmlns:a16="http://schemas.microsoft.com/office/drawing/2014/main" id="{98E6FB63-E949-4229-B492-28509408D19B}"/>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Text Box 2">
            <a:extLst>
              <a:ext uri="{FF2B5EF4-FFF2-40B4-BE49-F238E27FC236}">
                <a16:creationId xmlns:a16="http://schemas.microsoft.com/office/drawing/2014/main" id="{0C29043A-C56B-48CB-8FB1-F3D53D30938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27332" name="Text Box 3">
            <a:extLst>
              <a:ext uri="{FF2B5EF4-FFF2-40B4-BE49-F238E27FC236}">
                <a16:creationId xmlns:a16="http://schemas.microsoft.com/office/drawing/2014/main" id="{4F8296D6-E1C8-4A37-82DD-319B233F0C3F}"/>
              </a:ext>
            </a:extLst>
          </p:cNvPr>
          <p:cNvSpPr txBox="1">
            <a:spLocks noChangeArrowheads="1"/>
          </p:cNvSpPr>
          <p:nvPr/>
        </p:nvSpPr>
        <p:spPr bwMode="auto">
          <a:xfrm>
            <a:off x="1271464" y="2774679"/>
            <a:ext cx="9937104"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00"/>
              </a:spcBef>
              <a:buClrTx/>
            </a:pPr>
            <a:r>
              <a:rPr lang="fr-FR" altLang="fr-FR" sz="3600" dirty="0">
                <a:solidFill>
                  <a:srgbClr val="EAEAEA"/>
                </a:solidFill>
                <a:latin typeface="Sylfaen" panose="010A0502050306030303" pitchFamily="18" charset="0"/>
              </a:rPr>
              <a:t>« Les moyens de subsistance, dans les circonstances les plus favorables à l’industrie, ne peuvent jamais augmenter plus rapidement que selon une progression arithmétique. »</a:t>
            </a:r>
          </a:p>
        </p:txBody>
      </p:sp>
      <p:sp>
        <p:nvSpPr>
          <p:cNvPr id="227333" name="Text Box 4">
            <a:extLst>
              <a:ext uri="{FF2B5EF4-FFF2-40B4-BE49-F238E27FC236}">
                <a16:creationId xmlns:a16="http://schemas.microsoft.com/office/drawing/2014/main" id="{8FAE8814-B52B-4CF1-A011-3871B6327945}"/>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27334" name="Text Box 5">
            <a:extLst>
              <a:ext uri="{FF2B5EF4-FFF2-40B4-BE49-F238E27FC236}">
                <a16:creationId xmlns:a16="http://schemas.microsoft.com/office/drawing/2014/main" id="{AFB58848-3D55-4708-8DAD-26E18E07ADE1}"/>
              </a:ext>
            </a:extLst>
          </p:cNvPr>
          <p:cNvSpPr txBox="1">
            <a:spLocks noChangeArrowheads="1"/>
          </p:cNvSpPr>
          <p:nvPr/>
        </p:nvSpPr>
        <p:spPr bwMode="auto">
          <a:xfrm>
            <a:off x="3124200" y="1295400"/>
            <a:ext cx="556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Thomas Robert MALTHUS (1766 - 1834)</a:t>
            </a:r>
          </a:p>
        </p:txBody>
      </p:sp>
      <p:pic>
        <p:nvPicPr>
          <p:cNvPr id="227335" name="Picture 6">
            <a:extLst>
              <a:ext uri="{FF2B5EF4-FFF2-40B4-BE49-F238E27FC236}">
                <a16:creationId xmlns:a16="http://schemas.microsoft.com/office/drawing/2014/main" id="{27F9487C-F6B5-470B-B697-9D306DE03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224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a:extLst>
              <a:ext uri="{FF2B5EF4-FFF2-40B4-BE49-F238E27FC236}">
                <a16:creationId xmlns:a16="http://schemas.microsoft.com/office/drawing/2014/main" id="{6131854D-DCAC-43E5-BC92-6755F86743D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29379" name="Text Box 3">
            <a:extLst>
              <a:ext uri="{FF2B5EF4-FFF2-40B4-BE49-F238E27FC236}">
                <a16:creationId xmlns:a16="http://schemas.microsoft.com/office/drawing/2014/main" id="{94685659-8C0B-4AF0-96F2-AA0D2F3B5565}"/>
              </a:ext>
            </a:extLst>
          </p:cNvPr>
          <p:cNvSpPr txBox="1">
            <a:spLocks noChangeArrowheads="1"/>
          </p:cNvSpPr>
          <p:nvPr/>
        </p:nvSpPr>
        <p:spPr bwMode="auto">
          <a:xfrm>
            <a:off x="767408" y="2480837"/>
            <a:ext cx="10729192"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00"/>
              </a:spcBef>
              <a:buClrTx/>
            </a:pPr>
            <a:r>
              <a:rPr lang="fr-FR" altLang="fr-FR" sz="3600" dirty="0">
                <a:solidFill>
                  <a:srgbClr val="EAEAEA"/>
                </a:solidFill>
                <a:latin typeface="Sylfaen" panose="010A0502050306030303" pitchFamily="18" charset="0"/>
              </a:rPr>
              <a:t>« Les travailleurs modestes, pour parler familièrement, semblent toujours tirer le diable par la queue. Leurs désirs du moment accaparent toute leur attention, et ils pensent rarement à l’avenir. Même lorsqu’ils ont l’occasion d’épargner, ils la mettent rarement à profit, et tout ce qui va au-delà de leurs besoins immédiats part généralement au débit de boisson. »</a:t>
            </a:r>
          </a:p>
        </p:txBody>
      </p:sp>
      <p:sp>
        <p:nvSpPr>
          <p:cNvPr id="229380" name="Text Box 4">
            <a:extLst>
              <a:ext uri="{FF2B5EF4-FFF2-40B4-BE49-F238E27FC236}">
                <a16:creationId xmlns:a16="http://schemas.microsoft.com/office/drawing/2014/main" id="{927C44AF-1CD7-4AC0-A4BA-89EC2AC58B41}"/>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29381" name="Text Box 5">
            <a:extLst>
              <a:ext uri="{FF2B5EF4-FFF2-40B4-BE49-F238E27FC236}">
                <a16:creationId xmlns:a16="http://schemas.microsoft.com/office/drawing/2014/main" id="{15C4F890-4D11-476B-BCCB-CC55468A5F32}"/>
              </a:ext>
            </a:extLst>
          </p:cNvPr>
          <p:cNvSpPr txBox="1">
            <a:spLocks noChangeArrowheads="1"/>
          </p:cNvSpPr>
          <p:nvPr/>
        </p:nvSpPr>
        <p:spPr bwMode="auto">
          <a:xfrm>
            <a:off x="3124200" y="1295400"/>
            <a:ext cx="556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Thomas Robert MALTHUS (1766 - 1834)</a:t>
            </a:r>
          </a:p>
        </p:txBody>
      </p:sp>
      <p:pic>
        <p:nvPicPr>
          <p:cNvPr id="229382" name="Picture 6">
            <a:extLst>
              <a:ext uri="{FF2B5EF4-FFF2-40B4-BE49-F238E27FC236}">
                <a16:creationId xmlns:a16="http://schemas.microsoft.com/office/drawing/2014/main" id="{BABA7596-C44D-4866-817C-E17D7DEE6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224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a:extLst>
              <a:ext uri="{FF2B5EF4-FFF2-40B4-BE49-F238E27FC236}">
                <a16:creationId xmlns:a16="http://schemas.microsoft.com/office/drawing/2014/main" id="{6BDA8FD8-035E-447C-BC90-74B8979BA681}"/>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1427" name="Text Box 3">
            <a:extLst>
              <a:ext uri="{FF2B5EF4-FFF2-40B4-BE49-F238E27FC236}">
                <a16:creationId xmlns:a16="http://schemas.microsoft.com/office/drawing/2014/main" id="{09BE688F-76B3-439E-8D27-19EBA71AD5AF}"/>
              </a:ext>
            </a:extLst>
          </p:cNvPr>
          <p:cNvSpPr txBox="1">
            <a:spLocks noChangeArrowheads="1"/>
          </p:cNvSpPr>
          <p:nvPr/>
        </p:nvSpPr>
        <p:spPr bwMode="auto">
          <a:xfrm>
            <a:off x="1127448" y="2852936"/>
            <a:ext cx="10225136"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Il apparaît qu’en raison des lois impérieuses de la nature, certains êtres humains doivent souffrir du besoin. Ce sont des personnes malchanceuses qui, à la grande loterie de la vie, ont tiré un billet perdant. »</a:t>
            </a:r>
          </a:p>
        </p:txBody>
      </p:sp>
      <p:sp>
        <p:nvSpPr>
          <p:cNvPr id="231428" name="Text Box 4">
            <a:extLst>
              <a:ext uri="{FF2B5EF4-FFF2-40B4-BE49-F238E27FC236}">
                <a16:creationId xmlns:a16="http://schemas.microsoft.com/office/drawing/2014/main" id="{667F9CA4-30DB-4618-A3D9-1615C7200038}"/>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31429" name="Text Box 5">
            <a:extLst>
              <a:ext uri="{FF2B5EF4-FFF2-40B4-BE49-F238E27FC236}">
                <a16:creationId xmlns:a16="http://schemas.microsoft.com/office/drawing/2014/main" id="{F66DCC0B-E7E1-4CC0-898A-DC7943E7CBD6}"/>
              </a:ext>
            </a:extLst>
          </p:cNvPr>
          <p:cNvSpPr txBox="1">
            <a:spLocks noChangeArrowheads="1"/>
          </p:cNvSpPr>
          <p:nvPr/>
        </p:nvSpPr>
        <p:spPr bwMode="auto">
          <a:xfrm>
            <a:off x="3124200" y="1295400"/>
            <a:ext cx="556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Thomas Robert MALTHUS (1766 - 1834)</a:t>
            </a:r>
          </a:p>
        </p:txBody>
      </p:sp>
      <p:pic>
        <p:nvPicPr>
          <p:cNvPr id="231430" name="Picture 6">
            <a:extLst>
              <a:ext uri="{FF2B5EF4-FFF2-40B4-BE49-F238E27FC236}">
                <a16:creationId xmlns:a16="http://schemas.microsoft.com/office/drawing/2014/main" id="{3192223D-2228-4F44-A0EA-EE421821F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224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a:extLst>
              <a:ext uri="{FF2B5EF4-FFF2-40B4-BE49-F238E27FC236}">
                <a16:creationId xmlns:a16="http://schemas.microsoft.com/office/drawing/2014/main" id="{6F927226-872E-4BF8-8384-9C108BBEDFA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3475" name="Text Box 3">
            <a:extLst>
              <a:ext uri="{FF2B5EF4-FFF2-40B4-BE49-F238E27FC236}">
                <a16:creationId xmlns:a16="http://schemas.microsoft.com/office/drawing/2014/main" id="{65C014FC-DB1A-4854-A2C4-598A4E41E623}"/>
              </a:ext>
            </a:extLst>
          </p:cNvPr>
          <p:cNvSpPr txBox="1">
            <a:spLocks noChangeArrowheads="1"/>
          </p:cNvSpPr>
          <p:nvPr/>
        </p:nvSpPr>
        <p:spPr bwMode="auto">
          <a:xfrm>
            <a:off x="1703512" y="2670175"/>
            <a:ext cx="9361040"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Il n'est pas au pouvoir des riches de fournir aux pauvres de l'occupation et du pain, en conséquence les pauvres, par la nature même des choses, n'ont aucun droit à leur en demander. »</a:t>
            </a:r>
          </a:p>
        </p:txBody>
      </p:sp>
      <p:sp>
        <p:nvSpPr>
          <p:cNvPr id="233476" name="Text Box 4">
            <a:extLst>
              <a:ext uri="{FF2B5EF4-FFF2-40B4-BE49-F238E27FC236}">
                <a16:creationId xmlns:a16="http://schemas.microsoft.com/office/drawing/2014/main" id="{696FF409-81A1-4040-97D7-98EFDC126D76}"/>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33477" name="Text Box 5">
            <a:extLst>
              <a:ext uri="{FF2B5EF4-FFF2-40B4-BE49-F238E27FC236}">
                <a16:creationId xmlns:a16="http://schemas.microsoft.com/office/drawing/2014/main" id="{6E626FFD-0925-488D-B152-DD4754347463}"/>
              </a:ext>
            </a:extLst>
          </p:cNvPr>
          <p:cNvSpPr txBox="1">
            <a:spLocks noChangeArrowheads="1"/>
          </p:cNvSpPr>
          <p:nvPr/>
        </p:nvSpPr>
        <p:spPr bwMode="auto">
          <a:xfrm>
            <a:off x="3124200" y="1295400"/>
            <a:ext cx="556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Thomas Robert MALTHUS (1766 - 1834)</a:t>
            </a:r>
          </a:p>
        </p:txBody>
      </p:sp>
      <p:pic>
        <p:nvPicPr>
          <p:cNvPr id="233478" name="Picture 6">
            <a:extLst>
              <a:ext uri="{FF2B5EF4-FFF2-40B4-BE49-F238E27FC236}">
                <a16:creationId xmlns:a16="http://schemas.microsoft.com/office/drawing/2014/main" id="{9E525F96-5583-48F5-8B70-D17B81D08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224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a:extLst>
              <a:ext uri="{FF2B5EF4-FFF2-40B4-BE49-F238E27FC236}">
                <a16:creationId xmlns:a16="http://schemas.microsoft.com/office/drawing/2014/main" id="{E7EAC778-E821-46F1-9316-A80A224EDE9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5523" name="Text Box 3">
            <a:extLst>
              <a:ext uri="{FF2B5EF4-FFF2-40B4-BE49-F238E27FC236}">
                <a16:creationId xmlns:a16="http://schemas.microsoft.com/office/drawing/2014/main" id="{DBF7A9B2-7D5F-4F4E-B658-98B574E25576}"/>
              </a:ext>
            </a:extLst>
          </p:cNvPr>
          <p:cNvSpPr txBox="1">
            <a:spLocks noChangeArrowheads="1"/>
          </p:cNvSpPr>
          <p:nvPr/>
        </p:nvSpPr>
        <p:spPr bwMode="auto">
          <a:xfrm>
            <a:off x="551384" y="2414346"/>
            <a:ext cx="11161240" cy="4110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625"/>
              </a:spcBef>
              <a:buClrTx/>
            </a:pPr>
            <a:r>
              <a:rPr lang="fr-FR" altLang="fr-FR" sz="2900" dirty="0">
                <a:solidFill>
                  <a:srgbClr val="EAEAEA"/>
                </a:solidFill>
                <a:latin typeface="Sylfaen" panose="010A0502050306030303" pitchFamily="18" charset="0"/>
              </a:rPr>
              <a:t>« Livrons donc cet homme coupable à la peine prononcée par la nature. Il a agi contre la voie de la raison qui lui a été clairement manifestée. Il ne peut accuser personne et doit s'en prendre à lui-même si l'action qu'il a commise a pour lui des suites fâcheuses. L'accès à l'assistance des paroisses doit lui être fermé. Et si la bienfaisance privée lui tend quelque secours, l'intérêt de l'humanité requiert impérieusement que ces secours ne soient pas trop abondants. Il faut qu'il sache que les lois de la Nature, c'est-à-dire les lois de Dieu, l'ont condamné à vivre péniblement, pour le punir de les avoir violées. »</a:t>
            </a:r>
          </a:p>
        </p:txBody>
      </p:sp>
      <p:sp>
        <p:nvSpPr>
          <p:cNvPr id="235524" name="Text Box 4">
            <a:extLst>
              <a:ext uri="{FF2B5EF4-FFF2-40B4-BE49-F238E27FC236}">
                <a16:creationId xmlns:a16="http://schemas.microsoft.com/office/drawing/2014/main" id="{A11A28BC-1AC6-4F25-8CE0-52A5E94F7C16}"/>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35525" name="Text Box 5">
            <a:extLst>
              <a:ext uri="{FF2B5EF4-FFF2-40B4-BE49-F238E27FC236}">
                <a16:creationId xmlns:a16="http://schemas.microsoft.com/office/drawing/2014/main" id="{B8AA4DE5-EC0F-4713-A4F7-DEDAD3E04BA1}"/>
              </a:ext>
            </a:extLst>
          </p:cNvPr>
          <p:cNvSpPr txBox="1">
            <a:spLocks noChangeArrowheads="1"/>
          </p:cNvSpPr>
          <p:nvPr/>
        </p:nvSpPr>
        <p:spPr bwMode="auto">
          <a:xfrm>
            <a:off x="3124200" y="1295400"/>
            <a:ext cx="556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Thomas Robert MALTHUS (1766 - 1834)</a:t>
            </a:r>
          </a:p>
        </p:txBody>
      </p:sp>
      <p:pic>
        <p:nvPicPr>
          <p:cNvPr id="235526" name="Picture 6">
            <a:extLst>
              <a:ext uri="{FF2B5EF4-FFF2-40B4-BE49-F238E27FC236}">
                <a16:creationId xmlns:a16="http://schemas.microsoft.com/office/drawing/2014/main" id="{A94E03D3-EE72-41BB-BEA7-94B8DBF35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224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a:extLst>
              <a:ext uri="{FF2B5EF4-FFF2-40B4-BE49-F238E27FC236}">
                <a16:creationId xmlns:a16="http://schemas.microsoft.com/office/drawing/2014/main" id="{270E1D46-9901-47DD-A2A0-B38887694D5D}"/>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37571" name="Text Box 3">
            <a:extLst>
              <a:ext uri="{FF2B5EF4-FFF2-40B4-BE49-F238E27FC236}">
                <a16:creationId xmlns:a16="http://schemas.microsoft.com/office/drawing/2014/main" id="{A951F9C8-0CC9-463D-8D10-0C2F3BFED25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7572" name="Text Box 4">
            <a:extLst>
              <a:ext uri="{FF2B5EF4-FFF2-40B4-BE49-F238E27FC236}">
                <a16:creationId xmlns:a16="http://schemas.microsoft.com/office/drawing/2014/main" id="{57CD9484-F6A4-4DD0-B439-FB923219A059}"/>
              </a:ext>
            </a:extLst>
          </p:cNvPr>
          <p:cNvSpPr txBox="1">
            <a:spLocks noChangeArrowheads="1"/>
          </p:cNvSpPr>
          <p:nvPr/>
        </p:nvSpPr>
        <p:spPr bwMode="auto">
          <a:xfrm>
            <a:off x="1905000" y="1635125"/>
            <a:ext cx="8356600"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De la valeur à la répartition</a:t>
            </a:r>
          </a:p>
          <a:p>
            <a:pPr eaLnBrk="1" hangingPunct="1">
              <a:spcBef>
                <a:spcPct val="0"/>
              </a:spcBef>
              <a:buClrTx/>
              <a:buFontTx/>
              <a:buNone/>
            </a:pPr>
            <a:r>
              <a:rPr lang="fr-FR" altLang="fr-FR" b="1">
                <a:solidFill>
                  <a:srgbClr val="FFFF66"/>
                </a:solidFill>
                <a:latin typeface="Candara" panose="020E0502030303020204" pitchFamily="34" charset="0"/>
                <a:cs typeface="Times New Roman" panose="02020603050405020304" pitchFamily="18" charset="0"/>
              </a:rPr>
              <a:t>5. La dynamique de long terme</a:t>
            </a:r>
            <a:br>
              <a:rPr lang="fr-FR" altLang="fr-FR" b="1">
                <a:solidFill>
                  <a:srgbClr val="336600"/>
                </a:solidFill>
                <a:latin typeface="Candara" panose="020E0502030303020204" pitchFamily="34" charset="0"/>
                <a:cs typeface="Times New Roman" panose="02020603050405020304" pitchFamily="18" charset="0"/>
              </a:rPr>
            </a:br>
            <a:r>
              <a:rPr lang="fr-FR" altLang="fr-FR" b="1">
                <a:solidFill>
                  <a:srgbClr val="336600"/>
                </a:solidFill>
                <a:latin typeface="Candara" panose="020E0502030303020204" pitchFamily="34" charset="0"/>
                <a:cs typeface="Times New Roman" panose="02020603050405020304" pitchFamily="18" charset="0"/>
              </a:rPr>
              <a:t> </a:t>
            </a:r>
            <a:r>
              <a:rPr lang="fr-FR" altLang="fr-FR" sz="2400" b="1">
                <a:solidFill>
                  <a:srgbClr val="336600"/>
                </a:solidFill>
                <a:latin typeface="Century Gothic" panose="020B0502020202020204" pitchFamily="34" charset="0"/>
                <a:cs typeface="Times New Roman" panose="02020603050405020304" pitchFamily="18" charset="0"/>
              </a:rPr>
              <a:t>1. Le bon pasteur Malthus</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 </a:t>
            </a:r>
            <a:r>
              <a:rPr lang="fr-FR" altLang="fr-FR" sz="2400" b="1">
                <a:solidFill>
                  <a:srgbClr val="FFFF66"/>
                </a:solidFill>
                <a:latin typeface="Century Gothic" panose="020B0502020202020204" pitchFamily="34" charset="0"/>
                <a:cs typeface="Times New Roman" panose="02020603050405020304" pitchFamily="18" charset="0"/>
              </a:rPr>
              <a:t>2. L</a:t>
            </a:r>
            <a:r>
              <a:rPr lang="fr-FR" altLang="fr-FR" sz="2400" b="1">
                <a:solidFill>
                  <a:srgbClr val="FFFF66"/>
                </a:solidFill>
                <a:latin typeface="Candara" panose="020E0502030303020204" pitchFamily="34" charset="0"/>
                <a:cs typeface="Times New Roman" panose="02020603050405020304" pitchFamily="18" charset="0"/>
              </a:rPr>
              <a:t>’é</a:t>
            </a:r>
            <a:r>
              <a:rPr lang="fr-FR" altLang="fr-FR" sz="2400" b="1">
                <a:solidFill>
                  <a:srgbClr val="FFFF66"/>
                </a:solidFill>
                <a:latin typeface="Century Gothic" panose="020B0502020202020204" pitchFamily="34" charset="0"/>
                <a:cs typeface="Times New Roman" panose="02020603050405020304" pitchFamily="18" charset="0"/>
              </a:rPr>
              <a:t>tat stationnaire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a:extLst>
              <a:ext uri="{FF2B5EF4-FFF2-40B4-BE49-F238E27FC236}">
                <a16:creationId xmlns:a16="http://schemas.microsoft.com/office/drawing/2014/main" id="{7E77CF6B-1BFF-4AC0-8000-466364AFCE3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39619" name="Text Box 4">
            <a:extLst>
              <a:ext uri="{FF2B5EF4-FFF2-40B4-BE49-F238E27FC236}">
                <a16:creationId xmlns:a16="http://schemas.microsoft.com/office/drawing/2014/main" id="{C07D451D-EFA0-4714-85F0-FE9841E4534A}"/>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39620" name="Text Box 5">
            <a:extLst>
              <a:ext uri="{FF2B5EF4-FFF2-40B4-BE49-F238E27FC236}">
                <a16:creationId xmlns:a16="http://schemas.microsoft.com/office/drawing/2014/main" id="{9C19510F-EF18-47FF-92F4-964221E6C8E5}"/>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239621" name="Picture 6">
            <a:extLst>
              <a:ext uri="{FF2B5EF4-FFF2-40B4-BE49-F238E27FC236}">
                <a16:creationId xmlns:a16="http://schemas.microsoft.com/office/drawing/2014/main" id="{E3FF9753-BCDE-4C54-9311-B5CA52EE6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9622" name="Rectangle à coins arrondis 1">
            <a:extLst>
              <a:ext uri="{FF2B5EF4-FFF2-40B4-BE49-F238E27FC236}">
                <a16:creationId xmlns:a16="http://schemas.microsoft.com/office/drawing/2014/main" id="{5824ADBC-D124-4307-AA10-7FD3F02B4877}"/>
              </a:ext>
            </a:extLst>
          </p:cNvPr>
          <p:cNvSpPr>
            <a:spLocks noChangeArrowheads="1"/>
          </p:cNvSpPr>
          <p:nvPr/>
        </p:nvSpPr>
        <p:spPr bwMode="auto">
          <a:xfrm>
            <a:off x="2120900" y="2276475"/>
            <a:ext cx="1590675" cy="792163"/>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Loi de la population</a:t>
            </a:r>
          </a:p>
        </p:txBody>
      </p:sp>
      <p:sp>
        <p:nvSpPr>
          <p:cNvPr id="9" name="Rectangle à coins arrondis 8">
            <a:extLst>
              <a:ext uri="{FF2B5EF4-FFF2-40B4-BE49-F238E27FC236}">
                <a16:creationId xmlns:a16="http://schemas.microsoft.com/office/drawing/2014/main" id="{B42A074B-82DF-4DE3-A5FE-FC207DB4630A}"/>
              </a:ext>
            </a:extLst>
          </p:cNvPr>
          <p:cNvSpPr>
            <a:spLocks noChangeArrowheads="1"/>
          </p:cNvSpPr>
          <p:nvPr/>
        </p:nvSpPr>
        <p:spPr bwMode="auto">
          <a:xfrm>
            <a:off x="2143125" y="3933825"/>
            <a:ext cx="2376488" cy="790575"/>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Augmentation de la demande de blé</a:t>
            </a:r>
          </a:p>
        </p:txBody>
      </p:sp>
      <p:sp>
        <p:nvSpPr>
          <p:cNvPr id="10" name="Rectangle à coins arrondis 9">
            <a:extLst>
              <a:ext uri="{FF2B5EF4-FFF2-40B4-BE49-F238E27FC236}">
                <a16:creationId xmlns:a16="http://schemas.microsoft.com/office/drawing/2014/main" id="{BC6B9EB7-DA83-4992-B23A-EBAD8E244D17}"/>
              </a:ext>
            </a:extLst>
          </p:cNvPr>
          <p:cNvSpPr>
            <a:spLocks noChangeArrowheads="1"/>
          </p:cNvSpPr>
          <p:nvPr/>
        </p:nvSpPr>
        <p:spPr bwMode="auto">
          <a:xfrm>
            <a:off x="2168525" y="5554663"/>
            <a:ext cx="3206750" cy="827087"/>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Mise en culture de terres nouvelles et moins fertiles</a:t>
            </a:r>
          </a:p>
        </p:txBody>
      </p:sp>
      <p:sp>
        <p:nvSpPr>
          <p:cNvPr id="11" name="Rectangle à coins arrondis 10">
            <a:extLst>
              <a:ext uri="{FF2B5EF4-FFF2-40B4-BE49-F238E27FC236}">
                <a16:creationId xmlns:a16="http://schemas.microsoft.com/office/drawing/2014/main" id="{2D34EC56-EAA1-4822-9BE9-F1464E5074B7}"/>
              </a:ext>
            </a:extLst>
          </p:cNvPr>
          <p:cNvSpPr>
            <a:spLocks noChangeArrowheads="1"/>
          </p:cNvSpPr>
          <p:nvPr/>
        </p:nvSpPr>
        <p:spPr bwMode="auto">
          <a:xfrm>
            <a:off x="6672263" y="3357563"/>
            <a:ext cx="1590675" cy="792162"/>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Hausse de la rente</a:t>
            </a:r>
          </a:p>
        </p:txBody>
      </p:sp>
      <p:sp>
        <p:nvSpPr>
          <p:cNvPr id="12" name="Rectangle à coins arrondis 11">
            <a:extLst>
              <a:ext uri="{FF2B5EF4-FFF2-40B4-BE49-F238E27FC236}">
                <a16:creationId xmlns:a16="http://schemas.microsoft.com/office/drawing/2014/main" id="{C112E3EC-013C-4063-B5E3-CC90CC60BD30}"/>
              </a:ext>
            </a:extLst>
          </p:cNvPr>
          <p:cNvSpPr>
            <a:spLocks noChangeArrowheads="1"/>
          </p:cNvSpPr>
          <p:nvPr/>
        </p:nvSpPr>
        <p:spPr bwMode="auto">
          <a:xfrm>
            <a:off x="4727575" y="2773363"/>
            <a:ext cx="1590675" cy="792162"/>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Hausse du prix du blé</a:t>
            </a:r>
          </a:p>
        </p:txBody>
      </p:sp>
      <p:sp>
        <p:nvSpPr>
          <p:cNvPr id="13" name="Rectangle à coins arrondis 12">
            <a:extLst>
              <a:ext uri="{FF2B5EF4-FFF2-40B4-BE49-F238E27FC236}">
                <a16:creationId xmlns:a16="http://schemas.microsoft.com/office/drawing/2014/main" id="{52E5C2B4-A9D4-43AD-B2F0-E7B04E326F82}"/>
              </a:ext>
            </a:extLst>
          </p:cNvPr>
          <p:cNvSpPr>
            <a:spLocks noChangeArrowheads="1"/>
          </p:cNvSpPr>
          <p:nvPr/>
        </p:nvSpPr>
        <p:spPr bwMode="auto">
          <a:xfrm>
            <a:off x="6673850" y="2205038"/>
            <a:ext cx="1590675" cy="792162"/>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Hausse des salaires</a:t>
            </a:r>
          </a:p>
        </p:txBody>
      </p:sp>
      <p:sp>
        <p:nvSpPr>
          <p:cNvPr id="14" name="Rectangle à coins arrondis 13">
            <a:extLst>
              <a:ext uri="{FF2B5EF4-FFF2-40B4-BE49-F238E27FC236}">
                <a16:creationId xmlns:a16="http://schemas.microsoft.com/office/drawing/2014/main" id="{8E4A6B8D-A597-48F7-A931-34C9D490A965}"/>
              </a:ext>
            </a:extLst>
          </p:cNvPr>
          <p:cNvSpPr>
            <a:spLocks noChangeArrowheads="1"/>
          </p:cNvSpPr>
          <p:nvPr/>
        </p:nvSpPr>
        <p:spPr bwMode="auto">
          <a:xfrm>
            <a:off x="8688388" y="2781300"/>
            <a:ext cx="1590675" cy="804863"/>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Baisse des profits</a:t>
            </a:r>
          </a:p>
        </p:txBody>
      </p:sp>
      <p:sp>
        <p:nvSpPr>
          <p:cNvPr id="15" name="Rectangle à coins arrondis 14">
            <a:extLst>
              <a:ext uri="{FF2B5EF4-FFF2-40B4-BE49-F238E27FC236}">
                <a16:creationId xmlns:a16="http://schemas.microsoft.com/office/drawing/2014/main" id="{677A0FC6-B6D8-4A0B-977D-9170F8412D0D}"/>
              </a:ext>
            </a:extLst>
          </p:cNvPr>
          <p:cNvSpPr>
            <a:spLocks noChangeArrowheads="1"/>
          </p:cNvSpPr>
          <p:nvPr/>
        </p:nvSpPr>
        <p:spPr bwMode="auto">
          <a:xfrm>
            <a:off x="8478838" y="4508500"/>
            <a:ext cx="1855787" cy="792163"/>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Baisse de l’accumulation</a:t>
            </a:r>
          </a:p>
        </p:txBody>
      </p:sp>
      <p:sp>
        <p:nvSpPr>
          <p:cNvPr id="239630" name="Rectangle à coins arrondis 15">
            <a:extLst>
              <a:ext uri="{FF2B5EF4-FFF2-40B4-BE49-F238E27FC236}">
                <a16:creationId xmlns:a16="http://schemas.microsoft.com/office/drawing/2014/main" id="{C7582757-756C-40EA-AF6C-845E9BCADDC2}"/>
              </a:ext>
            </a:extLst>
          </p:cNvPr>
          <p:cNvSpPr>
            <a:spLocks noChangeArrowheads="1"/>
          </p:cNvSpPr>
          <p:nvPr/>
        </p:nvSpPr>
        <p:spPr bwMode="auto">
          <a:xfrm>
            <a:off x="6600825" y="5626100"/>
            <a:ext cx="1590675" cy="792163"/>
          </a:xfrm>
          <a:prstGeom prst="roundRect">
            <a:avLst>
              <a:gd name="adj" fmla="val 16667"/>
            </a:avLst>
          </a:prstGeom>
          <a:solidFill>
            <a:srgbClr val="00B050"/>
          </a:solidFill>
          <a:ln w="9525" algn="ctr">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fr-FR" altLang="fr-FR" sz="2000">
                <a:latin typeface="Calibri" panose="020F0502020204030204" pitchFamily="34" charset="0"/>
              </a:rPr>
              <a:t>Etat stationnaire</a:t>
            </a:r>
          </a:p>
        </p:txBody>
      </p:sp>
      <p:sp>
        <p:nvSpPr>
          <p:cNvPr id="17" name="Flèche vers le bas 16">
            <a:extLst>
              <a:ext uri="{FF2B5EF4-FFF2-40B4-BE49-F238E27FC236}">
                <a16:creationId xmlns:a16="http://schemas.microsoft.com/office/drawing/2014/main" id="{C8964B16-C072-4353-B219-A7E6C2F7ACEA}"/>
              </a:ext>
            </a:extLst>
          </p:cNvPr>
          <p:cNvSpPr>
            <a:spLocks noChangeArrowheads="1"/>
          </p:cNvSpPr>
          <p:nvPr/>
        </p:nvSpPr>
        <p:spPr bwMode="auto">
          <a:xfrm>
            <a:off x="2916238" y="3068638"/>
            <a:ext cx="300037" cy="865187"/>
          </a:xfrm>
          <a:prstGeom prst="downArrow">
            <a:avLst>
              <a:gd name="adj1" fmla="val 50000"/>
              <a:gd name="adj2" fmla="val 50009"/>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18" name="Flèche vers le bas 17">
            <a:extLst>
              <a:ext uri="{FF2B5EF4-FFF2-40B4-BE49-F238E27FC236}">
                <a16:creationId xmlns:a16="http://schemas.microsoft.com/office/drawing/2014/main" id="{4BCA672D-732B-4925-8744-34E115A849CF}"/>
              </a:ext>
            </a:extLst>
          </p:cNvPr>
          <p:cNvSpPr>
            <a:spLocks noChangeArrowheads="1"/>
          </p:cNvSpPr>
          <p:nvPr/>
        </p:nvSpPr>
        <p:spPr bwMode="auto">
          <a:xfrm>
            <a:off x="2916238" y="4724400"/>
            <a:ext cx="300037" cy="865188"/>
          </a:xfrm>
          <a:prstGeom prst="downArrow">
            <a:avLst>
              <a:gd name="adj1" fmla="val 50000"/>
              <a:gd name="adj2" fmla="val 50009"/>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19" name="Flèche vers le bas 18">
            <a:extLst>
              <a:ext uri="{FF2B5EF4-FFF2-40B4-BE49-F238E27FC236}">
                <a16:creationId xmlns:a16="http://schemas.microsoft.com/office/drawing/2014/main" id="{854A13C1-7C18-4B60-A40B-8DDDDDA7F421}"/>
              </a:ext>
            </a:extLst>
          </p:cNvPr>
          <p:cNvSpPr>
            <a:spLocks noChangeArrowheads="1"/>
          </p:cNvSpPr>
          <p:nvPr/>
        </p:nvSpPr>
        <p:spPr bwMode="auto">
          <a:xfrm flipV="1">
            <a:off x="4872038" y="3586163"/>
            <a:ext cx="300037" cy="1968500"/>
          </a:xfrm>
          <a:prstGeom prst="downArrow">
            <a:avLst>
              <a:gd name="adj1" fmla="val 50000"/>
              <a:gd name="adj2" fmla="val 49935"/>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20" name="Virage 19">
            <a:extLst>
              <a:ext uri="{FF2B5EF4-FFF2-40B4-BE49-F238E27FC236}">
                <a16:creationId xmlns:a16="http://schemas.microsoft.com/office/drawing/2014/main" id="{C8C5D9DE-5B48-4A67-B5F1-DA4C48943D6F}"/>
              </a:ext>
            </a:extLst>
          </p:cNvPr>
          <p:cNvSpPr/>
          <p:nvPr/>
        </p:nvSpPr>
        <p:spPr bwMode="auto">
          <a:xfrm>
            <a:off x="5951538" y="2292350"/>
            <a:ext cx="720725" cy="481013"/>
          </a:xfrm>
          <a:prstGeom prst="ben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endParaRPr lang="fr-FR">
              <a:latin typeface="Arial" charset="0"/>
              <a:cs typeface="Arial" charset="0"/>
            </a:endParaRPr>
          </a:p>
        </p:txBody>
      </p:sp>
      <p:sp>
        <p:nvSpPr>
          <p:cNvPr id="21" name="Virage 20">
            <a:extLst>
              <a:ext uri="{FF2B5EF4-FFF2-40B4-BE49-F238E27FC236}">
                <a16:creationId xmlns:a16="http://schemas.microsoft.com/office/drawing/2014/main" id="{8F471628-B9BE-4EF6-9558-1883258CE2FC}"/>
              </a:ext>
            </a:extLst>
          </p:cNvPr>
          <p:cNvSpPr/>
          <p:nvPr/>
        </p:nvSpPr>
        <p:spPr bwMode="auto">
          <a:xfrm flipV="1">
            <a:off x="5957888" y="3559175"/>
            <a:ext cx="720725" cy="446088"/>
          </a:xfrm>
          <a:prstGeom prst="ben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endParaRPr lang="fr-FR">
              <a:latin typeface="Arial" charset="0"/>
              <a:cs typeface="Arial" charset="0"/>
            </a:endParaRPr>
          </a:p>
        </p:txBody>
      </p:sp>
      <p:sp>
        <p:nvSpPr>
          <p:cNvPr id="22" name="Virage 21">
            <a:extLst>
              <a:ext uri="{FF2B5EF4-FFF2-40B4-BE49-F238E27FC236}">
                <a16:creationId xmlns:a16="http://schemas.microsoft.com/office/drawing/2014/main" id="{52971230-9159-4F88-8F15-C28818474FA1}"/>
              </a:ext>
            </a:extLst>
          </p:cNvPr>
          <p:cNvSpPr/>
          <p:nvPr/>
        </p:nvSpPr>
        <p:spPr bwMode="auto">
          <a:xfrm>
            <a:off x="8400256" y="2132856"/>
            <a:ext cx="504056" cy="780496"/>
          </a:xfrm>
          <a:prstGeom prst="bentArrow">
            <a:avLst/>
          </a:prstGeom>
          <a:solidFill>
            <a:srgbClr val="00B8FF"/>
          </a:solidFill>
          <a:ln w="9525" cap="flat" cmpd="sng" algn="ctr">
            <a:solidFill>
              <a:schemeClr val="tx1"/>
            </a:solidFill>
            <a:prstDash val="solid"/>
            <a:round/>
            <a:headEnd type="none" w="med" len="med"/>
            <a:tailEnd type="none" w="med" len="med"/>
          </a:ln>
          <a:effectLst/>
          <a:scene3d>
            <a:camera prst="orthographicFront">
              <a:rot lat="0" lon="0" rev="16200000"/>
            </a:camera>
            <a:lightRig rig="threePt" dir="t"/>
          </a:scene3d>
          <a:sp3d/>
        </p:spPr>
        <p:txBody>
          <a:bodyPr>
            <a:flatTx/>
          </a:bodyPr>
          <a:lstStyle/>
          <a:p>
            <a:pPr eaLnBrk="1" hangingPunct="1">
              <a:buClr>
                <a:srgbClr val="000000"/>
              </a:buClr>
              <a:buSzPct val="100000"/>
              <a:buFont typeface="Times New Roman" pitchFamily="16" charset="0"/>
              <a:buNone/>
              <a:defRPr/>
            </a:pPr>
            <a:endParaRPr lang="fr-FR">
              <a:latin typeface="Arial" charset="0"/>
              <a:cs typeface="Arial" charset="0"/>
            </a:endParaRPr>
          </a:p>
        </p:txBody>
      </p:sp>
      <p:sp>
        <p:nvSpPr>
          <p:cNvPr id="23" name="Virage 22">
            <a:extLst>
              <a:ext uri="{FF2B5EF4-FFF2-40B4-BE49-F238E27FC236}">
                <a16:creationId xmlns:a16="http://schemas.microsoft.com/office/drawing/2014/main" id="{C442E737-9481-4884-BA1E-5A8B6D8CF030}"/>
              </a:ext>
            </a:extLst>
          </p:cNvPr>
          <p:cNvSpPr/>
          <p:nvPr/>
        </p:nvSpPr>
        <p:spPr bwMode="auto">
          <a:xfrm flipV="1">
            <a:off x="8400256" y="3429001"/>
            <a:ext cx="504056" cy="759669"/>
          </a:xfrm>
          <a:prstGeom prst="bentArrow">
            <a:avLst/>
          </a:prstGeom>
          <a:solidFill>
            <a:srgbClr val="00B8FF"/>
          </a:solidFill>
          <a:ln w="9525" cap="flat" cmpd="sng" algn="ctr">
            <a:solidFill>
              <a:schemeClr val="tx1"/>
            </a:solidFill>
            <a:prstDash val="solid"/>
            <a:round/>
            <a:headEnd type="none" w="med" len="med"/>
            <a:tailEnd type="none" w="med" len="med"/>
          </a:ln>
          <a:effectLst/>
          <a:scene3d>
            <a:camera prst="orthographicFront">
              <a:rot lat="0" lon="0" rev="5400000"/>
            </a:camera>
            <a:lightRig rig="threePt" dir="t"/>
          </a:scene3d>
          <a:sp3d/>
        </p:spPr>
        <p:txBody>
          <a:bodyPr>
            <a:flatTx/>
          </a:bodyPr>
          <a:lstStyle/>
          <a:p>
            <a:pPr eaLnBrk="1" hangingPunct="1">
              <a:buClr>
                <a:srgbClr val="000000"/>
              </a:buClr>
              <a:buSzPct val="100000"/>
              <a:buFont typeface="Times New Roman" pitchFamily="16" charset="0"/>
              <a:buNone/>
              <a:defRPr/>
            </a:pPr>
            <a:endParaRPr lang="fr-FR">
              <a:latin typeface="Arial" charset="0"/>
              <a:cs typeface="Arial" charset="0"/>
            </a:endParaRPr>
          </a:p>
        </p:txBody>
      </p:sp>
      <p:sp>
        <p:nvSpPr>
          <p:cNvPr id="24" name="Flèche vers le bas 23">
            <a:extLst>
              <a:ext uri="{FF2B5EF4-FFF2-40B4-BE49-F238E27FC236}">
                <a16:creationId xmlns:a16="http://schemas.microsoft.com/office/drawing/2014/main" id="{163EE6E3-899A-4165-8AB9-E20F6FAEE2EA}"/>
              </a:ext>
            </a:extLst>
          </p:cNvPr>
          <p:cNvSpPr>
            <a:spLocks noChangeArrowheads="1"/>
          </p:cNvSpPr>
          <p:nvPr/>
        </p:nvSpPr>
        <p:spPr bwMode="auto">
          <a:xfrm>
            <a:off x="9483725" y="3573463"/>
            <a:ext cx="300038" cy="935037"/>
          </a:xfrm>
          <a:prstGeom prst="downArrow">
            <a:avLst>
              <a:gd name="adj1" fmla="val 50000"/>
              <a:gd name="adj2" fmla="val 4989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25" name="Virage 24">
            <a:extLst>
              <a:ext uri="{FF2B5EF4-FFF2-40B4-BE49-F238E27FC236}">
                <a16:creationId xmlns:a16="http://schemas.microsoft.com/office/drawing/2014/main" id="{285BE5CF-8DBC-4EE3-AEF9-317E1707A4B3}"/>
              </a:ext>
            </a:extLst>
          </p:cNvPr>
          <p:cNvSpPr/>
          <p:nvPr/>
        </p:nvSpPr>
        <p:spPr bwMode="auto">
          <a:xfrm>
            <a:off x="8184233" y="5301208"/>
            <a:ext cx="856321" cy="864096"/>
          </a:xfrm>
          <a:prstGeom prst="bentArrow">
            <a:avLst/>
          </a:prstGeom>
          <a:solidFill>
            <a:srgbClr val="00B8FF"/>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p:spPr>
        <p:txBody>
          <a:bodyPr/>
          <a:lstStyle/>
          <a:p>
            <a:pPr eaLnBrk="1" hangingPunct="1">
              <a:buClr>
                <a:srgbClr val="000000"/>
              </a:buClr>
              <a:buSzPct val="100000"/>
              <a:buFont typeface="Times New Roman" pitchFamily="16" charset="0"/>
              <a:buNone/>
              <a:defRPr/>
            </a:pPr>
            <a:endParaRPr lang="fr-FR">
              <a:latin typeface="Arial" charset="0"/>
              <a:cs typeface="Arial" charset="0"/>
            </a:endParaRPr>
          </a:p>
        </p:txBody>
      </p:sp>
      <p:sp>
        <p:nvSpPr>
          <p:cNvPr id="2" name="ZoneTexte 1">
            <a:extLst>
              <a:ext uri="{FF2B5EF4-FFF2-40B4-BE49-F238E27FC236}">
                <a16:creationId xmlns:a16="http://schemas.microsoft.com/office/drawing/2014/main" id="{7F1EB885-41DC-44C9-B8BF-695D39960C62}"/>
              </a:ext>
            </a:extLst>
          </p:cNvPr>
          <p:cNvSpPr txBox="1">
            <a:spLocks noChangeArrowheads="1"/>
          </p:cNvSpPr>
          <p:nvPr/>
        </p:nvSpPr>
        <p:spPr bwMode="auto">
          <a:xfrm rot="-1031796">
            <a:off x="6096000" y="4868863"/>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3600" b="1">
                <a:solidFill>
                  <a:srgbClr val="FFFF00"/>
                </a:solidFill>
                <a:latin typeface="Calibri" panose="020F0502020204030204" pitchFamily="34" charset="0"/>
              </a:rPr>
              <a:t>CQFD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4" grpId="0" animBg="1"/>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a:extLst>
              <a:ext uri="{FF2B5EF4-FFF2-40B4-BE49-F238E27FC236}">
                <a16:creationId xmlns:a16="http://schemas.microsoft.com/office/drawing/2014/main" id="{FD25C44E-8C8B-4C8D-A03B-5D2B18D0DFE0}"/>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41667" name="Text Box 3">
            <a:extLst>
              <a:ext uri="{FF2B5EF4-FFF2-40B4-BE49-F238E27FC236}">
                <a16:creationId xmlns:a16="http://schemas.microsoft.com/office/drawing/2014/main" id="{48A2DB20-76F2-4E57-BCE3-BC8BAEC2CFE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41668" name="Text Box 4">
            <a:extLst>
              <a:ext uri="{FF2B5EF4-FFF2-40B4-BE49-F238E27FC236}">
                <a16:creationId xmlns:a16="http://schemas.microsoft.com/office/drawing/2014/main" id="{6D186DC6-D197-450D-BE2D-8919D9B8667E}"/>
              </a:ext>
            </a:extLst>
          </p:cNvPr>
          <p:cNvSpPr txBox="1">
            <a:spLocks noChangeArrowheads="1"/>
          </p:cNvSpPr>
          <p:nvPr/>
        </p:nvSpPr>
        <p:spPr bwMode="auto">
          <a:xfrm>
            <a:off x="1905000" y="1635125"/>
            <a:ext cx="8686800" cy="427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De la valeur à la répartition</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FFFF66"/>
                </a:solidFill>
                <a:latin typeface="Candara" panose="020E0502030303020204" pitchFamily="34" charset="0"/>
                <a:cs typeface="Times New Roman" panose="02020603050405020304" pitchFamily="18" charset="0"/>
              </a:rPr>
              <a:t>6. La question des crises</a:t>
            </a:r>
            <a:br>
              <a:rPr lang="fr-FR" altLang="fr-FR" b="1">
                <a:solidFill>
                  <a:srgbClr val="336600"/>
                </a:solidFill>
                <a:latin typeface="Candara" panose="020E0502030303020204" pitchFamily="34" charset="0"/>
                <a:cs typeface="Times New Roman" panose="02020603050405020304" pitchFamily="18" charset="0"/>
              </a:rPr>
            </a:br>
            <a:r>
              <a:rPr lang="fr-FR" altLang="fr-FR" b="1">
                <a:solidFill>
                  <a:srgbClr val="336600"/>
                </a:solidFill>
                <a:latin typeface="Candara" panose="020E0502030303020204" pitchFamily="34" charset="0"/>
                <a:cs typeface="Times New Roman" panose="02020603050405020304" pitchFamily="18" charset="0"/>
              </a:rPr>
              <a:t> </a:t>
            </a:r>
            <a:r>
              <a:rPr lang="fr-FR" altLang="fr-FR" sz="2400" b="1">
                <a:solidFill>
                  <a:srgbClr val="FFFF66"/>
                </a:solidFill>
                <a:latin typeface="Century Gothic" panose="020B0502020202020204" pitchFamily="34" charset="0"/>
                <a:cs typeface="Times New Roman" panose="02020603050405020304" pitchFamily="18" charset="0"/>
              </a:rPr>
              <a:t>1. Les crises capitalistes : un probl</a:t>
            </a:r>
            <a:r>
              <a:rPr lang="fr-FR" altLang="fr-FR" sz="2400" b="1">
                <a:solidFill>
                  <a:srgbClr val="FFFF66"/>
                </a:solidFill>
                <a:latin typeface="Candara" panose="020E0502030303020204" pitchFamily="34" charset="0"/>
                <a:cs typeface="Times New Roman" panose="02020603050405020304" pitchFamily="18" charset="0"/>
              </a:rPr>
              <a:t>è</a:t>
            </a:r>
            <a:r>
              <a:rPr lang="fr-FR" altLang="fr-FR" sz="2400" b="1">
                <a:solidFill>
                  <a:srgbClr val="FFFF66"/>
                </a:solidFill>
                <a:latin typeface="Century Gothic" panose="020B0502020202020204" pitchFamily="34" charset="0"/>
                <a:cs typeface="Times New Roman" panose="02020603050405020304" pitchFamily="18" charset="0"/>
              </a:rPr>
              <a:t>me nouveau</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 2. La loi de Say</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 3. Premi</a:t>
            </a:r>
            <a:r>
              <a:rPr lang="fr-FR" altLang="fr-FR" sz="2400" b="1">
                <a:solidFill>
                  <a:srgbClr val="336600"/>
                </a:solidFill>
                <a:latin typeface="Candara" panose="020E0502030303020204" pitchFamily="34" charset="0"/>
                <a:cs typeface="Times New Roman" panose="02020603050405020304" pitchFamily="18" charset="0"/>
              </a:rPr>
              <a:t>è</a:t>
            </a:r>
            <a:r>
              <a:rPr lang="fr-FR" altLang="fr-FR" sz="2400" b="1">
                <a:solidFill>
                  <a:srgbClr val="336600"/>
                </a:solidFill>
                <a:latin typeface="Century Gothic" panose="020B0502020202020204" pitchFamily="34" charset="0"/>
                <a:cs typeface="Times New Roman" panose="02020603050405020304" pitchFamily="18" charset="0"/>
              </a:rPr>
              <a:t>res objections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a:extLst>
              <a:ext uri="{FF2B5EF4-FFF2-40B4-BE49-F238E27FC236}">
                <a16:creationId xmlns:a16="http://schemas.microsoft.com/office/drawing/2014/main" id="{7BFD5657-4E5C-4843-A0D7-E3DF3A04B3B6}"/>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43715" name="Text Box 3">
            <a:extLst>
              <a:ext uri="{FF2B5EF4-FFF2-40B4-BE49-F238E27FC236}">
                <a16:creationId xmlns:a16="http://schemas.microsoft.com/office/drawing/2014/main" id="{2E3A32EC-F2D3-4D73-AC53-60819FB621C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E2A0B240-994E-4CD3-9AAA-EFE06B3E5D08}"/>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1"/>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2"/>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43738" name="ZoneTexte 2">
            <a:extLst>
              <a:ext uri="{FF2B5EF4-FFF2-40B4-BE49-F238E27FC236}">
                <a16:creationId xmlns:a16="http://schemas.microsoft.com/office/drawing/2014/main" id="{5EFB99E1-1822-4B38-9DBA-DB3E9BE226A1}"/>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a:extLst>
              <a:ext uri="{FF2B5EF4-FFF2-40B4-BE49-F238E27FC236}">
                <a16:creationId xmlns:a16="http://schemas.microsoft.com/office/drawing/2014/main" id="{F9628CC6-3758-46FA-A816-321C38C3C145}"/>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45763" name="Text Box 3">
            <a:extLst>
              <a:ext uri="{FF2B5EF4-FFF2-40B4-BE49-F238E27FC236}">
                <a16:creationId xmlns:a16="http://schemas.microsoft.com/office/drawing/2014/main" id="{9ADE320F-A3EA-4050-BD90-87542D857F9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245233FA-F7E0-48F6-A15A-06765D0F0167}"/>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1"/>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2"/>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45786" name="ZoneTexte 2">
            <a:extLst>
              <a:ext uri="{FF2B5EF4-FFF2-40B4-BE49-F238E27FC236}">
                <a16:creationId xmlns:a16="http://schemas.microsoft.com/office/drawing/2014/main" id="{7EB3007B-2CE7-4BA1-AC32-E0382F2FA1F2}"/>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9C9A248F-5DBE-4963-8F6A-16052F276F5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5603" name="Text Box 3">
            <a:extLst>
              <a:ext uri="{FF2B5EF4-FFF2-40B4-BE49-F238E27FC236}">
                <a16:creationId xmlns:a16="http://schemas.microsoft.com/office/drawing/2014/main" id="{0B1DFCBD-73EB-4E40-988B-078E4F01FF02}"/>
              </a:ext>
            </a:extLst>
          </p:cNvPr>
          <p:cNvSpPr txBox="1">
            <a:spLocks noChangeArrowheads="1"/>
          </p:cNvSpPr>
          <p:nvPr/>
        </p:nvSpPr>
        <p:spPr bwMode="auto">
          <a:xfrm>
            <a:off x="1055440" y="2707158"/>
            <a:ext cx="10009112"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Il paraît donc évident que le travail est la seule mesure universelle, aussi bien que la seule exacte, des valeurs, le seul étalon qui puisse nous servir à comparer les valeurs de différentes marchandises à toutes les époques et dans tous les lieux. » </a:t>
            </a:r>
          </a:p>
        </p:txBody>
      </p:sp>
      <p:sp>
        <p:nvSpPr>
          <p:cNvPr id="25604" name="Text Box 4">
            <a:extLst>
              <a:ext uri="{FF2B5EF4-FFF2-40B4-BE49-F238E27FC236}">
                <a16:creationId xmlns:a16="http://schemas.microsoft.com/office/drawing/2014/main" id="{CF946725-3B5D-4689-9006-CAE99D914317}"/>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25605" name="Picture 5">
            <a:extLst>
              <a:ext uri="{FF2B5EF4-FFF2-40B4-BE49-F238E27FC236}">
                <a16:creationId xmlns:a16="http://schemas.microsoft.com/office/drawing/2014/main" id="{50297630-F776-4BE2-800D-830AC708C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Text Box 6">
            <a:extLst>
              <a:ext uri="{FF2B5EF4-FFF2-40B4-BE49-F238E27FC236}">
                <a16:creationId xmlns:a16="http://schemas.microsoft.com/office/drawing/2014/main" id="{08F81E8C-B256-4E1F-B0D7-8E9020D2BB22}"/>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a:extLst>
              <a:ext uri="{FF2B5EF4-FFF2-40B4-BE49-F238E27FC236}">
                <a16:creationId xmlns:a16="http://schemas.microsoft.com/office/drawing/2014/main" id="{E37DF675-3916-4515-9BEE-0730AA43097D}"/>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47811" name="Text Box 3">
            <a:extLst>
              <a:ext uri="{FF2B5EF4-FFF2-40B4-BE49-F238E27FC236}">
                <a16:creationId xmlns:a16="http://schemas.microsoft.com/office/drawing/2014/main" id="{142D7FCA-77F4-4AEC-9E00-FCEC710D1EF5}"/>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2E075DED-648F-42ED-BA46-CDA5EBAE4810}"/>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1"/>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2"/>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47834" name="ZoneTexte 2">
            <a:extLst>
              <a:ext uri="{FF2B5EF4-FFF2-40B4-BE49-F238E27FC236}">
                <a16:creationId xmlns:a16="http://schemas.microsoft.com/office/drawing/2014/main" id="{EFEF5892-5E4C-41F0-91D4-466115ED9E06}"/>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a:extLst>
              <a:ext uri="{FF2B5EF4-FFF2-40B4-BE49-F238E27FC236}">
                <a16:creationId xmlns:a16="http://schemas.microsoft.com/office/drawing/2014/main" id="{A3388BB3-9C84-42BC-AFBF-F92CFEB7829E}"/>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49859" name="Text Box 3">
            <a:extLst>
              <a:ext uri="{FF2B5EF4-FFF2-40B4-BE49-F238E27FC236}">
                <a16:creationId xmlns:a16="http://schemas.microsoft.com/office/drawing/2014/main" id="{9E603148-D404-4D55-A808-8BE0278F826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0BCFAE61-40C6-4312-99CA-DEF8A8F8FA5A}"/>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r>
                        <a:rPr lang="fr-FR" sz="2400" dirty="0">
                          <a:latin typeface="Calibri" panose="020F0502020204030204" pitchFamily="34" charset="0"/>
                        </a:rPr>
                        <a:t>industrie-services</a:t>
                      </a:r>
                    </a:p>
                  </a:txBody>
                  <a:tcPr marL="91449" marR="91449"/>
                </a:tc>
                <a:extLst>
                  <a:ext uri="{0D108BD9-81ED-4DB2-BD59-A6C34878D82A}">
                    <a16:rowId xmlns:a16="http://schemas.microsoft.com/office/drawing/2014/main" val="10001"/>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2"/>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49882" name="ZoneTexte 2">
            <a:extLst>
              <a:ext uri="{FF2B5EF4-FFF2-40B4-BE49-F238E27FC236}">
                <a16:creationId xmlns:a16="http://schemas.microsoft.com/office/drawing/2014/main" id="{AC4842A6-5AEB-4E5E-B8C7-785EB088813B}"/>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a:extLst>
              <a:ext uri="{FF2B5EF4-FFF2-40B4-BE49-F238E27FC236}">
                <a16:creationId xmlns:a16="http://schemas.microsoft.com/office/drawing/2014/main" id="{724181D2-601E-46C9-99D9-115E18514CDC}"/>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51907" name="Text Box 3">
            <a:extLst>
              <a:ext uri="{FF2B5EF4-FFF2-40B4-BE49-F238E27FC236}">
                <a16:creationId xmlns:a16="http://schemas.microsoft.com/office/drawing/2014/main" id="{9F00C430-EC76-49FC-B7ED-F3C7572B03A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F68E1F36-CCF4-4288-BA77-2A74A7699CE5}"/>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r>
                        <a:rPr lang="fr-FR" sz="2400" dirty="0">
                          <a:latin typeface="Calibri" panose="020F0502020204030204" pitchFamily="34" charset="0"/>
                        </a:rPr>
                        <a:t>industrie-services</a:t>
                      </a:r>
                    </a:p>
                  </a:txBody>
                  <a:tcPr marL="91449" marR="91449"/>
                </a:tc>
                <a:extLst>
                  <a:ext uri="{0D108BD9-81ED-4DB2-BD59-A6C34878D82A}">
                    <a16:rowId xmlns:a16="http://schemas.microsoft.com/office/drawing/2014/main" val="10001"/>
                  </a:ext>
                </a:extLst>
              </a:tr>
              <a:tr h="370840">
                <a:tc>
                  <a:txBody>
                    <a:bodyPr/>
                    <a:lstStyle/>
                    <a:p>
                      <a:r>
                        <a:rPr lang="fr-FR" sz="2400" b="1" dirty="0">
                          <a:latin typeface="Calibri" panose="020F0502020204030204" pitchFamily="34" charset="0"/>
                        </a:rPr>
                        <a:t>Déséquilibre</a:t>
                      </a: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2"/>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51930" name="ZoneTexte 2">
            <a:extLst>
              <a:ext uri="{FF2B5EF4-FFF2-40B4-BE49-F238E27FC236}">
                <a16:creationId xmlns:a16="http://schemas.microsoft.com/office/drawing/2014/main" id="{34A7A41D-6952-4104-ADC2-4CDA90944F4D}"/>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a:extLst>
              <a:ext uri="{FF2B5EF4-FFF2-40B4-BE49-F238E27FC236}">
                <a16:creationId xmlns:a16="http://schemas.microsoft.com/office/drawing/2014/main" id="{EF384F83-4009-4EFB-8FE6-B54EF7CD56BB}"/>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53955" name="Text Box 3">
            <a:extLst>
              <a:ext uri="{FF2B5EF4-FFF2-40B4-BE49-F238E27FC236}">
                <a16:creationId xmlns:a16="http://schemas.microsoft.com/office/drawing/2014/main" id="{B81157AE-C143-40AE-9E94-EA9AD98AEA43}"/>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BFA56432-CA2A-420E-B231-EAFA0BFF945C}"/>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r>
                        <a:rPr lang="fr-FR" sz="2400" dirty="0">
                          <a:latin typeface="Calibri" panose="020F0502020204030204" pitchFamily="34" charset="0"/>
                        </a:rPr>
                        <a:t>industrie-services</a:t>
                      </a:r>
                    </a:p>
                  </a:txBody>
                  <a:tcPr marL="91449" marR="91449"/>
                </a:tc>
                <a:extLst>
                  <a:ext uri="{0D108BD9-81ED-4DB2-BD59-A6C34878D82A}">
                    <a16:rowId xmlns:a16="http://schemas.microsoft.com/office/drawing/2014/main" val="10001"/>
                  </a:ext>
                </a:extLst>
              </a:tr>
              <a:tr h="370840">
                <a:tc>
                  <a:txBody>
                    <a:bodyPr/>
                    <a:lstStyle/>
                    <a:p>
                      <a:r>
                        <a:rPr lang="fr-FR" sz="2400" b="1" dirty="0">
                          <a:latin typeface="Calibri" panose="020F0502020204030204" pitchFamily="34" charset="0"/>
                        </a:rPr>
                        <a:t>Déséquilibre</a:t>
                      </a:r>
                    </a:p>
                  </a:txBody>
                  <a:tcPr marL="91449" marR="91449"/>
                </a:tc>
                <a:tc>
                  <a:txBody>
                    <a:bodyPr/>
                    <a:lstStyle/>
                    <a:p>
                      <a:pPr algn="ctr"/>
                      <a:r>
                        <a:rPr lang="fr-FR" sz="2400" dirty="0">
                          <a:latin typeface="Calibri" panose="020F0502020204030204" pitchFamily="34" charset="0"/>
                        </a:rPr>
                        <a:t>sous-production</a:t>
                      </a: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2"/>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53978" name="ZoneTexte 2">
            <a:extLst>
              <a:ext uri="{FF2B5EF4-FFF2-40B4-BE49-F238E27FC236}">
                <a16:creationId xmlns:a16="http://schemas.microsoft.com/office/drawing/2014/main" id="{E8A90462-23D9-4688-8106-D2157179A0A9}"/>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a:extLst>
              <a:ext uri="{FF2B5EF4-FFF2-40B4-BE49-F238E27FC236}">
                <a16:creationId xmlns:a16="http://schemas.microsoft.com/office/drawing/2014/main" id="{5354CAF6-9877-48EB-9195-3B7F6416A380}"/>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56003" name="Text Box 3">
            <a:extLst>
              <a:ext uri="{FF2B5EF4-FFF2-40B4-BE49-F238E27FC236}">
                <a16:creationId xmlns:a16="http://schemas.microsoft.com/office/drawing/2014/main" id="{7E4E3165-AD01-48B5-8C94-CFE313B0A81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42BFC6A9-6DB0-4C79-A8B2-0B7B7076B4EF}"/>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r>
                        <a:rPr lang="fr-FR" sz="2400" dirty="0">
                          <a:latin typeface="Calibri" panose="020F0502020204030204" pitchFamily="34" charset="0"/>
                        </a:rPr>
                        <a:t>industrie-services</a:t>
                      </a:r>
                    </a:p>
                  </a:txBody>
                  <a:tcPr marL="91449" marR="91449"/>
                </a:tc>
                <a:extLst>
                  <a:ext uri="{0D108BD9-81ED-4DB2-BD59-A6C34878D82A}">
                    <a16:rowId xmlns:a16="http://schemas.microsoft.com/office/drawing/2014/main" val="10001"/>
                  </a:ext>
                </a:extLst>
              </a:tr>
              <a:tr h="370840">
                <a:tc>
                  <a:txBody>
                    <a:bodyPr/>
                    <a:lstStyle/>
                    <a:p>
                      <a:r>
                        <a:rPr lang="fr-FR" sz="2400" b="1" dirty="0">
                          <a:latin typeface="Calibri" panose="020F0502020204030204" pitchFamily="34" charset="0"/>
                        </a:rPr>
                        <a:t>Déséquilibre</a:t>
                      </a:r>
                    </a:p>
                  </a:txBody>
                  <a:tcPr marL="91449" marR="91449"/>
                </a:tc>
                <a:tc>
                  <a:txBody>
                    <a:bodyPr/>
                    <a:lstStyle/>
                    <a:p>
                      <a:pPr algn="ctr"/>
                      <a:r>
                        <a:rPr lang="fr-FR" sz="2400" dirty="0">
                          <a:latin typeface="Calibri" panose="020F0502020204030204" pitchFamily="34" charset="0"/>
                        </a:rPr>
                        <a:t>sous-production</a:t>
                      </a:r>
                    </a:p>
                  </a:txBody>
                  <a:tcPr marL="91449" marR="91449"/>
                </a:tc>
                <a:tc>
                  <a:txBody>
                    <a:bodyPr/>
                    <a:lstStyle/>
                    <a:p>
                      <a:pPr algn="ctr"/>
                      <a:r>
                        <a:rPr lang="fr-FR" sz="2400" dirty="0">
                          <a:latin typeface="Calibri" panose="020F0502020204030204" pitchFamily="34" charset="0"/>
                        </a:rPr>
                        <a:t>Surproduction</a:t>
                      </a:r>
                    </a:p>
                  </a:txBody>
                  <a:tcPr marL="91449" marR="91449"/>
                </a:tc>
                <a:extLst>
                  <a:ext uri="{0D108BD9-81ED-4DB2-BD59-A6C34878D82A}">
                    <a16:rowId xmlns:a16="http://schemas.microsoft.com/office/drawing/2014/main" val="10002"/>
                  </a:ext>
                </a:extLst>
              </a:tr>
              <a:tr h="370840">
                <a:tc>
                  <a:txBody>
                    <a:bodyPr/>
                    <a:lstStyle/>
                    <a:p>
                      <a:endParaRPr lang="fr-FR" sz="2400" b="1"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56026" name="ZoneTexte 2">
            <a:extLst>
              <a:ext uri="{FF2B5EF4-FFF2-40B4-BE49-F238E27FC236}">
                <a16:creationId xmlns:a16="http://schemas.microsoft.com/office/drawing/2014/main" id="{D64459E1-962F-438B-993C-C40002A1CB96}"/>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a:extLst>
              <a:ext uri="{FF2B5EF4-FFF2-40B4-BE49-F238E27FC236}">
                <a16:creationId xmlns:a16="http://schemas.microsoft.com/office/drawing/2014/main" id="{942E974C-3635-4B45-894E-F95133F0F291}"/>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58051" name="Text Box 3">
            <a:extLst>
              <a:ext uri="{FF2B5EF4-FFF2-40B4-BE49-F238E27FC236}">
                <a16:creationId xmlns:a16="http://schemas.microsoft.com/office/drawing/2014/main" id="{A7043D1B-477C-4BF9-A5CF-04FBDED048CB}"/>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E0E698E5-4B1B-4E81-BDCA-7B582E8AB820}"/>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r>
                        <a:rPr lang="fr-FR" sz="2400" dirty="0">
                          <a:latin typeface="Calibri" panose="020F0502020204030204" pitchFamily="34" charset="0"/>
                        </a:rPr>
                        <a:t>industrie-services</a:t>
                      </a:r>
                    </a:p>
                  </a:txBody>
                  <a:tcPr marL="91449" marR="91449"/>
                </a:tc>
                <a:extLst>
                  <a:ext uri="{0D108BD9-81ED-4DB2-BD59-A6C34878D82A}">
                    <a16:rowId xmlns:a16="http://schemas.microsoft.com/office/drawing/2014/main" val="10001"/>
                  </a:ext>
                </a:extLst>
              </a:tr>
              <a:tr h="370840">
                <a:tc>
                  <a:txBody>
                    <a:bodyPr/>
                    <a:lstStyle/>
                    <a:p>
                      <a:r>
                        <a:rPr lang="fr-FR" sz="2400" b="1" dirty="0">
                          <a:latin typeface="Calibri" panose="020F0502020204030204" pitchFamily="34" charset="0"/>
                        </a:rPr>
                        <a:t>Déséquilibre</a:t>
                      </a:r>
                    </a:p>
                  </a:txBody>
                  <a:tcPr marL="91449" marR="91449"/>
                </a:tc>
                <a:tc>
                  <a:txBody>
                    <a:bodyPr/>
                    <a:lstStyle/>
                    <a:p>
                      <a:pPr algn="ctr"/>
                      <a:r>
                        <a:rPr lang="fr-FR" sz="2400" dirty="0">
                          <a:latin typeface="Calibri" panose="020F0502020204030204" pitchFamily="34" charset="0"/>
                        </a:rPr>
                        <a:t>sous-production</a:t>
                      </a:r>
                    </a:p>
                  </a:txBody>
                  <a:tcPr marL="91449" marR="91449"/>
                </a:tc>
                <a:tc>
                  <a:txBody>
                    <a:bodyPr/>
                    <a:lstStyle/>
                    <a:p>
                      <a:pPr algn="ctr"/>
                      <a:r>
                        <a:rPr lang="fr-FR" sz="2400" dirty="0">
                          <a:latin typeface="Calibri" panose="020F0502020204030204" pitchFamily="34" charset="0"/>
                        </a:rPr>
                        <a:t>Surproduction</a:t>
                      </a:r>
                    </a:p>
                  </a:txBody>
                  <a:tcPr marL="91449" marR="91449"/>
                </a:tc>
                <a:extLst>
                  <a:ext uri="{0D108BD9-81ED-4DB2-BD59-A6C34878D82A}">
                    <a16:rowId xmlns:a16="http://schemas.microsoft.com/office/drawing/2014/main" val="10002"/>
                  </a:ext>
                </a:extLst>
              </a:tr>
              <a:tr h="370840">
                <a:tc>
                  <a:txBody>
                    <a:bodyPr/>
                    <a:lstStyle/>
                    <a:p>
                      <a:r>
                        <a:rPr lang="fr-FR" sz="2400" b="1" dirty="0">
                          <a:latin typeface="Calibri" panose="020F0502020204030204" pitchFamily="34" charset="0"/>
                        </a:rPr>
                        <a:t>Evolution</a:t>
                      </a:r>
                      <a:r>
                        <a:rPr lang="fr-FR" sz="2400" b="1" baseline="0" dirty="0">
                          <a:latin typeface="Calibri" panose="020F0502020204030204" pitchFamily="34" charset="0"/>
                        </a:rPr>
                        <a:t> des p</a:t>
                      </a:r>
                      <a:r>
                        <a:rPr lang="fr-FR" sz="2400" b="1" dirty="0">
                          <a:latin typeface="Calibri" panose="020F0502020204030204" pitchFamily="34" charset="0"/>
                        </a:rPr>
                        <a:t>rix</a:t>
                      </a:r>
                    </a:p>
                  </a:txBody>
                  <a:tcPr marL="91449" marR="91449"/>
                </a:tc>
                <a:tc>
                  <a:txBody>
                    <a:bodyPr/>
                    <a:lstStyle/>
                    <a:p>
                      <a:pPr algn="ctr"/>
                      <a:endParaRPr lang="fr-FR" sz="2400" dirty="0">
                        <a:latin typeface="Calibri" panose="020F0502020204030204" pitchFamily="34" charset="0"/>
                      </a:endParaRP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58074" name="ZoneTexte 2">
            <a:extLst>
              <a:ext uri="{FF2B5EF4-FFF2-40B4-BE49-F238E27FC236}">
                <a16:creationId xmlns:a16="http://schemas.microsoft.com/office/drawing/2014/main" id="{DDB94E6F-E6D7-44CF-AF7D-AEA3897E7F4A}"/>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a:extLst>
              <a:ext uri="{FF2B5EF4-FFF2-40B4-BE49-F238E27FC236}">
                <a16:creationId xmlns:a16="http://schemas.microsoft.com/office/drawing/2014/main" id="{2523793B-FB8E-4889-9CF4-AD865A838552}"/>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60099" name="Text Box 3">
            <a:extLst>
              <a:ext uri="{FF2B5EF4-FFF2-40B4-BE49-F238E27FC236}">
                <a16:creationId xmlns:a16="http://schemas.microsoft.com/office/drawing/2014/main" id="{982AB2DE-53D2-4B67-8F4E-CB7139D5EEF1}"/>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9047E00F-B562-4891-896C-0A10DC19A13A}"/>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r>
                        <a:rPr lang="fr-FR" sz="2400" dirty="0">
                          <a:latin typeface="Calibri" panose="020F0502020204030204" pitchFamily="34" charset="0"/>
                        </a:rPr>
                        <a:t>industrie-services</a:t>
                      </a:r>
                    </a:p>
                  </a:txBody>
                  <a:tcPr marL="91449" marR="91449"/>
                </a:tc>
                <a:extLst>
                  <a:ext uri="{0D108BD9-81ED-4DB2-BD59-A6C34878D82A}">
                    <a16:rowId xmlns:a16="http://schemas.microsoft.com/office/drawing/2014/main" val="10001"/>
                  </a:ext>
                </a:extLst>
              </a:tr>
              <a:tr h="370840">
                <a:tc>
                  <a:txBody>
                    <a:bodyPr/>
                    <a:lstStyle/>
                    <a:p>
                      <a:r>
                        <a:rPr lang="fr-FR" sz="2400" b="1" dirty="0">
                          <a:latin typeface="Calibri" panose="020F0502020204030204" pitchFamily="34" charset="0"/>
                        </a:rPr>
                        <a:t>Déséquilibre</a:t>
                      </a:r>
                    </a:p>
                  </a:txBody>
                  <a:tcPr marL="91449" marR="91449"/>
                </a:tc>
                <a:tc>
                  <a:txBody>
                    <a:bodyPr/>
                    <a:lstStyle/>
                    <a:p>
                      <a:pPr algn="ctr"/>
                      <a:r>
                        <a:rPr lang="fr-FR" sz="2400" dirty="0">
                          <a:latin typeface="Calibri" panose="020F0502020204030204" pitchFamily="34" charset="0"/>
                        </a:rPr>
                        <a:t>sous-production</a:t>
                      </a:r>
                    </a:p>
                  </a:txBody>
                  <a:tcPr marL="91449" marR="91449"/>
                </a:tc>
                <a:tc>
                  <a:txBody>
                    <a:bodyPr/>
                    <a:lstStyle/>
                    <a:p>
                      <a:pPr algn="ctr"/>
                      <a:r>
                        <a:rPr lang="fr-FR" sz="2400" dirty="0">
                          <a:latin typeface="Calibri" panose="020F0502020204030204" pitchFamily="34" charset="0"/>
                        </a:rPr>
                        <a:t>Surproduction</a:t>
                      </a:r>
                    </a:p>
                  </a:txBody>
                  <a:tcPr marL="91449" marR="91449"/>
                </a:tc>
                <a:extLst>
                  <a:ext uri="{0D108BD9-81ED-4DB2-BD59-A6C34878D82A}">
                    <a16:rowId xmlns:a16="http://schemas.microsoft.com/office/drawing/2014/main" val="10002"/>
                  </a:ext>
                </a:extLst>
              </a:tr>
              <a:tr h="370840">
                <a:tc>
                  <a:txBody>
                    <a:bodyPr/>
                    <a:lstStyle/>
                    <a:p>
                      <a:r>
                        <a:rPr lang="fr-FR" sz="2400" b="1" dirty="0">
                          <a:latin typeface="Calibri" panose="020F0502020204030204" pitchFamily="34" charset="0"/>
                        </a:rPr>
                        <a:t>Evolution</a:t>
                      </a:r>
                      <a:r>
                        <a:rPr lang="fr-FR" sz="2400" b="1" baseline="0" dirty="0">
                          <a:latin typeface="Calibri" panose="020F0502020204030204" pitchFamily="34" charset="0"/>
                        </a:rPr>
                        <a:t> des p</a:t>
                      </a:r>
                      <a:r>
                        <a:rPr lang="fr-FR" sz="2400" b="1" dirty="0">
                          <a:latin typeface="Calibri" panose="020F0502020204030204" pitchFamily="34" charset="0"/>
                        </a:rPr>
                        <a:t>rix</a:t>
                      </a:r>
                    </a:p>
                  </a:txBody>
                  <a:tcPr marL="91449" marR="91449"/>
                </a:tc>
                <a:tc>
                  <a:txBody>
                    <a:bodyPr/>
                    <a:lstStyle/>
                    <a:p>
                      <a:pPr algn="ctr"/>
                      <a:r>
                        <a:rPr lang="fr-FR" sz="2400" dirty="0">
                          <a:latin typeface="Calibri" panose="020F0502020204030204" pitchFamily="34" charset="0"/>
                        </a:rPr>
                        <a:t>inflation</a:t>
                      </a:r>
                    </a:p>
                  </a:txBody>
                  <a:tcPr marL="91449" marR="91449"/>
                </a:tc>
                <a:tc>
                  <a:txBody>
                    <a:bodyPr/>
                    <a:lstStyle/>
                    <a:p>
                      <a:pPr algn="ctr"/>
                      <a:endParaRPr lang="fr-FR" sz="2400" dirty="0">
                        <a:latin typeface="Calibri" panose="020F0502020204030204" pitchFamily="34" charset="0"/>
                      </a:endParaRPr>
                    </a:p>
                  </a:txBody>
                  <a:tcPr marL="91449" marR="91449"/>
                </a:tc>
                <a:extLst>
                  <a:ext uri="{0D108BD9-81ED-4DB2-BD59-A6C34878D82A}">
                    <a16:rowId xmlns:a16="http://schemas.microsoft.com/office/drawing/2014/main" val="10003"/>
                  </a:ext>
                </a:extLst>
              </a:tr>
            </a:tbl>
          </a:graphicData>
        </a:graphic>
      </p:graphicFrame>
      <p:sp>
        <p:nvSpPr>
          <p:cNvPr id="260122" name="ZoneTexte 2">
            <a:extLst>
              <a:ext uri="{FF2B5EF4-FFF2-40B4-BE49-F238E27FC236}">
                <a16:creationId xmlns:a16="http://schemas.microsoft.com/office/drawing/2014/main" id="{E2321D25-64C1-4D45-AB33-E77DBBC2220B}"/>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a:extLst>
              <a:ext uri="{FF2B5EF4-FFF2-40B4-BE49-F238E27FC236}">
                <a16:creationId xmlns:a16="http://schemas.microsoft.com/office/drawing/2014/main" id="{B7460DAB-3DE7-4E20-845F-A0091EEA4C94}"/>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62147" name="Text Box 3">
            <a:extLst>
              <a:ext uri="{FF2B5EF4-FFF2-40B4-BE49-F238E27FC236}">
                <a16:creationId xmlns:a16="http://schemas.microsoft.com/office/drawing/2014/main" id="{0954E287-CC23-40FF-9CF7-A307EC4DAB7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9A1EE880-95A3-4AD4-8F74-1AB9225033BD}"/>
              </a:ext>
            </a:extLst>
          </p:cNvPr>
          <p:cNvGraphicFramePr>
            <a:graphicFrameLocks noGrp="1"/>
          </p:cNvGraphicFramePr>
          <p:nvPr/>
        </p:nvGraphicFramePr>
        <p:xfrm>
          <a:off x="2316163" y="2608263"/>
          <a:ext cx="7524750" cy="1828800"/>
        </p:xfrm>
        <a:graphic>
          <a:graphicData uri="http://schemas.openxmlformats.org/drawingml/2006/table">
            <a:tbl>
              <a:tblPr firstRow="1" bandRow="1">
                <a:tableStyleId>{5C22544A-7EE6-4342-B048-85BDC9FD1C3A}</a:tableStyleId>
              </a:tblPr>
              <a:tblGrid>
                <a:gridCol w="2628262">
                  <a:extLst>
                    <a:ext uri="{9D8B030D-6E8A-4147-A177-3AD203B41FA5}">
                      <a16:colId xmlns:a16="http://schemas.microsoft.com/office/drawing/2014/main" val="20000"/>
                    </a:ext>
                  </a:extLst>
                </a:gridCol>
                <a:gridCol w="2448244">
                  <a:extLst>
                    <a:ext uri="{9D8B030D-6E8A-4147-A177-3AD203B41FA5}">
                      <a16:colId xmlns:a16="http://schemas.microsoft.com/office/drawing/2014/main" val="20001"/>
                    </a:ext>
                  </a:extLst>
                </a:gridCol>
                <a:gridCol w="2448244">
                  <a:extLst>
                    <a:ext uri="{9D8B030D-6E8A-4147-A177-3AD203B41FA5}">
                      <a16:colId xmlns:a16="http://schemas.microsoft.com/office/drawing/2014/main" val="20002"/>
                    </a:ext>
                  </a:extLst>
                </a:gridCol>
              </a:tblGrid>
              <a:tr h="370840">
                <a:tc>
                  <a:txBody>
                    <a:bodyPr/>
                    <a:lstStyle/>
                    <a:p>
                      <a:endParaRPr lang="fr-FR" sz="2400" dirty="0">
                        <a:latin typeface="Calibri" panose="020F0502020204030204" pitchFamily="34" charset="0"/>
                      </a:endParaRPr>
                    </a:p>
                  </a:txBody>
                  <a:tcPr marL="91449" marR="91449"/>
                </a:tc>
                <a:tc>
                  <a:txBody>
                    <a:bodyPr/>
                    <a:lstStyle/>
                    <a:p>
                      <a:pPr algn="ctr"/>
                      <a:r>
                        <a:rPr lang="fr-FR" sz="2400" b="1" dirty="0">
                          <a:latin typeface="Calibri" panose="020F0502020204030204" pitchFamily="34" charset="0"/>
                        </a:rPr>
                        <a:t>Précapitalistes</a:t>
                      </a:r>
                    </a:p>
                  </a:txBody>
                  <a:tcPr marL="91449" marR="91449"/>
                </a:tc>
                <a:tc>
                  <a:txBody>
                    <a:bodyPr/>
                    <a:lstStyle/>
                    <a:p>
                      <a:pPr algn="ctr"/>
                      <a:r>
                        <a:rPr lang="fr-FR" sz="2400" b="1" dirty="0">
                          <a:latin typeface="Calibri" panose="020F0502020204030204" pitchFamily="34" charset="0"/>
                        </a:rPr>
                        <a:t>Capitalistes</a:t>
                      </a:r>
                    </a:p>
                  </a:txBody>
                  <a:tcPr marL="91449" marR="91449"/>
                </a:tc>
                <a:extLst>
                  <a:ext uri="{0D108BD9-81ED-4DB2-BD59-A6C34878D82A}">
                    <a16:rowId xmlns:a16="http://schemas.microsoft.com/office/drawing/2014/main" val="10000"/>
                  </a:ext>
                </a:extLst>
              </a:tr>
              <a:tr h="370840">
                <a:tc>
                  <a:txBody>
                    <a:bodyPr/>
                    <a:lstStyle/>
                    <a:p>
                      <a:r>
                        <a:rPr lang="fr-FR" sz="2400" b="1" dirty="0">
                          <a:latin typeface="Calibri" panose="020F0502020204030204" pitchFamily="34" charset="0"/>
                        </a:rPr>
                        <a:t>Secteur</a:t>
                      </a:r>
                      <a:r>
                        <a:rPr lang="fr-FR" sz="2400" b="1" baseline="0" dirty="0">
                          <a:latin typeface="Calibri" panose="020F0502020204030204" pitchFamily="34" charset="0"/>
                        </a:rPr>
                        <a:t> d’origine</a:t>
                      </a:r>
                      <a:endParaRPr lang="fr-FR" sz="2400" b="1" dirty="0">
                        <a:latin typeface="Calibri" panose="020F0502020204030204" pitchFamily="34" charset="0"/>
                      </a:endParaRPr>
                    </a:p>
                  </a:txBody>
                  <a:tcPr marL="91449" marR="91449"/>
                </a:tc>
                <a:tc>
                  <a:txBody>
                    <a:bodyPr/>
                    <a:lstStyle/>
                    <a:p>
                      <a:pPr algn="ctr"/>
                      <a:r>
                        <a:rPr lang="fr-FR" sz="2400" dirty="0">
                          <a:latin typeface="Calibri" panose="020F0502020204030204" pitchFamily="34" charset="0"/>
                        </a:rPr>
                        <a:t>agriculture</a:t>
                      </a:r>
                    </a:p>
                  </a:txBody>
                  <a:tcPr marL="91449" marR="91449"/>
                </a:tc>
                <a:tc>
                  <a:txBody>
                    <a:bodyPr/>
                    <a:lstStyle/>
                    <a:p>
                      <a:pPr algn="ctr"/>
                      <a:r>
                        <a:rPr lang="fr-FR" sz="2400" dirty="0">
                          <a:latin typeface="Calibri" panose="020F0502020204030204" pitchFamily="34" charset="0"/>
                        </a:rPr>
                        <a:t>industrie-services</a:t>
                      </a:r>
                    </a:p>
                  </a:txBody>
                  <a:tcPr marL="91449" marR="91449"/>
                </a:tc>
                <a:extLst>
                  <a:ext uri="{0D108BD9-81ED-4DB2-BD59-A6C34878D82A}">
                    <a16:rowId xmlns:a16="http://schemas.microsoft.com/office/drawing/2014/main" val="10001"/>
                  </a:ext>
                </a:extLst>
              </a:tr>
              <a:tr h="370840">
                <a:tc>
                  <a:txBody>
                    <a:bodyPr/>
                    <a:lstStyle/>
                    <a:p>
                      <a:r>
                        <a:rPr lang="fr-FR" sz="2400" b="1" dirty="0">
                          <a:latin typeface="Calibri" panose="020F0502020204030204" pitchFamily="34" charset="0"/>
                        </a:rPr>
                        <a:t>Déséquilibre</a:t>
                      </a:r>
                    </a:p>
                  </a:txBody>
                  <a:tcPr marL="91449" marR="91449"/>
                </a:tc>
                <a:tc>
                  <a:txBody>
                    <a:bodyPr/>
                    <a:lstStyle/>
                    <a:p>
                      <a:pPr algn="ctr"/>
                      <a:r>
                        <a:rPr lang="fr-FR" sz="2400" dirty="0">
                          <a:latin typeface="Calibri" panose="020F0502020204030204" pitchFamily="34" charset="0"/>
                        </a:rPr>
                        <a:t>sous-production</a:t>
                      </a:r>
                    </a:p>
                  </a:txBody>
                  <a:tcPr marL="91449" marR="91449"/>
                </a:tc>
                <a:tc>
                  <a:txBody>
                    <a:bodyPr/>
                    <a:lstStyle/>
                    <a:p>
                      <a:pPr algn="ctr"/>
                      <a:r>
                        <a:rPr lang="fr-FR" sz="2400" dirty="0">
                          <a:latin typeface="Calibri" panose="020F0502020204030204" pitchFamily="34" charset="0"/>
                        </a:rPr>
                        <a:t>Surproduction</a:t>
                      </a:r>
                    </a:p>
                  </a:txBody>
                  <a:tcPr marL="91449" marR="91449"/>
                </a:tc>
                <a:extLst>
                  <a:ext uri="{0D108BD9-81ED-4DB2-BD59-A6C34878D82A}">
                    <a16:rowId xmlns:a16="http://schemas.microsoft.com/office/drawing/2014/main" val="10002"/>
                  </a:ext>
                </a:extLst>
              </a:tr>
              <a:tr h="370840">
                <a:tc>
                  <a:txBody>
                    <a:bodyPr/>
                    <a:lstStyle/>
                    <a:p>
                      <a:r>
                        <a:rPr lang="fr-FR" sz="2400" b="1" dirty="0">
                          <a:latin typeface="Calibri" panose="020F0502020204030204" pitchFamily="34" charset="0"/>
                        </a:rPr>
                        <a:t>Evolution</a:t>
                      </a:r>
                      <a:r>
                        <a:rPr lang="fr-FR" sz="2400" b="1" baseline="0" dirty="0">
                          <a:latin typeface="Calibri" panose="020F0502020204030204" pitchFamily="34" charset="0"/>
                        </a:rPr>
                        <a:t> des p</a:t>
                      </a:r>
                      <a:r>
                        <a:rPr lang="fr-FR" sz="2400" b="1" dirty="0">
                          <a:latin typeface="Calibri" panose="020F0502020204030204" pitchFamily="34" charset="0"/>
                        </a:rPr>
                        <a:t>rix</a:t>
                      </a:r>
                    </a:p>
                  </a:txBody>
                  <a:tcPr marL="91449" marR="91449"/>
                </a:tc>
                <a:tc>
                  <a:txBody>
                    <a:bodyPr/>
                    <a:lstStyle/>
                    <a:p>
                      <a:pPr algn="ctr"/>
                      <a:r>
                        <a:rPr lang="fr-FR" sz="2400" dirty="0">
                          <a:latin typeface="Calibri" panose="020F0502020204030204" pitchFamily="34" charset="0"/>
                        </a:rPr>
                        <a:t>inflation</a:t>
                      </a:r>
                    </a:p>
                  </a:txBody>
                  <a:tcPr marL="91449" marR="91449"/>
                </a:tc>
                <a:tc>
                  <a:txBody>
                    <a:bodyPr/>
                    <a:lstStyle/>
                    <a:p>
                      <a:pPr algn="ctr"/>
                      <a:r>
                        <a:rPr lang="fr-FR" sz="2400" dirty="0">
                          <a:latin typeface="Calibri" panose="020F0502020204030204" pitchFamily="34" charset="0"/>
                        </a:rPr>
                        <a:t>déflation</a:t>
                      </a:r>
                    </a:p>
                  </a:txBody>
                  <a:tcPr marL="91449" marR="91449"/>
                </a:tc>
                <a:extLst>
                  <a:ext uri="{0D108BD9-81ED-4DB2-BD59-A6C34878D82A}">
                    <a16:rowId xmlns:a16="http://schemas.microsoft.com/office/drawing/2014/main" val="10003"/>
                  </a:ext>
                </a:extLst>
              </a:tr>
            </a:tbl>
          </a:graphicData>
        </a:graphic>
      </p:graphicFrame>
      <p:sp>
        <p:nvSpPr>
          <p:cNvPr id="262170" name="ZoneTexte 2">
            <a:extLst>
              <a:ext uri="{FF2B5EF4-FFF2-40B4-BE49-F238E27FC236}">
                <a16:creationId xmlns:a16="http://schemas.microsoft.com/office/drawing/2014/main" id="{D9A7694B-E972-4CBB-A372-BDB286EF9A7A}"/>
              </a:ext>
            </a:extLst>
          </p:cNvPr>
          <p:cNvSpPr txBox="1">
            <a:spLocks noChangeArrowheads="1"/>
          </p:cNvSpPr>
          <p:nvPr/>
        </p:nvSpPr>
        <p:spPr bwMode="auto">
          <a:xfrm>
            <a:off x="2236788" y="2097088"/>
            <a:ext cx="3671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2400">
                <a:latin typeface="Calibri" panose="020F0502020204030204" pitchFamily="34" charset="0"/>
              </a:rPr>
              <a:t>Caractéristiques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a:extLst>
              <a:ext uri="{FF2B5EF4-FFF2-40B4-BE49-F238E27FC236}">
                <a16:creationId xmlns:a16="http://schemas.microsoft.com/office/drawing/2014/main" id="{6FED4578-54E0-4BC3-B323-E52987BF65A0}"/>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64195" name="Text Box 3">
            <a:extLst>
              <a:ext uri="{FF2B5EF4-FFF2-40B4-BE49-F238E27FC236}">
                <a16:creationId xmlns:a16="http://schemas.microsoft.com/office/drawing/2014/main" id="{AFBCB530-FB80-440E-93EE-4BB0632C166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64196" name="Text Box 4">
            <a:extLst>
              <a:ext uri="{FF2B5EF4-FFF2-40B4-BE49-F238E27FC236}">
                <a16:creationId xmlns:a16="http://schemas.microsoft.com/office/drawing/2014/main" id="{F009330D-955A-41ED-97B8-0308468105F4}"/>
              </a:ext>
            </a:extLst>
          </p:cNvPr>
          <p:cNvSpPr txBox="1">
            <a:spLocks noChangeArrowheads="1"/>
          </p:cNvSpPr>
          <p:nvPr/>
        </p:nvSpPr>
        <p:spPr bwMode="auto">
          <a:xfrm>
            <a:off x="1905000" y="1635125"/>
            <a:ext cx="8686800" cy="427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De la valeur à la répartition</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FFFF66"/>
                </a:solidFill>
                <a:latin typeface="Candara" panose="020E0502030303020204" pitchFamily="34" charset="0"/>
                <a:cs typeface="Times New Roman" panose="02020603050405020304" pitchFamily="18" charset="0"/>
              </a:rPr>
              <a:t>6. La question des crises</a:t>
            </a:r>
            <a:br>
              <a:rPr lang="fr-FR" altLang="fr-FR" b="1">
                <a:solidFill>
                  <a:srgbClr val="336600"/>
                </a:solidFill>
                <a:latin typeface="Candara" panose="020E0502030303020204" pitchFamily="34" charset="0"/>
                <a:cs typeface="Times New Roman" panose="02020603050405020304" pitchFamily="18" charset="0"/>
              </a:rPr>
            </a:br>
            <a:r>
              <a:rPr lang="fr-FR" altLang="fr-FR" b="1">
                <a:solidFill>
                  <a:srgbClr val="336600"/>
                </a:solidFill>
                <a:latin typeface="Candara" panose="020E0502030303020204" pitchFamily="34" charset="0"/>
                <a:cs typeface="Times New Roman" panose="02020603050405020304" pitchFamily="18" charset="0"/>
              </a:rPr>
              <a:t> </a:t>
            </a:r>
            <a:r>
              <a:rPr lang="fr-FR" altLang="fr-FR" sz="2400" b="1">
                <a:solidFill>
                  <a:srgbClr val="336600"/>
                </a:solidFill>
                <a:latin typeface="Century Gothic" panose="020B0502020202020204" pitchFamily="34" charset="0"/>
                <a:cs typeface="Times New Roman" panose="02020603050405020304" pitchFamily="18" charset="0"/>
              </a:rPr>
              <a:t>1. Les crises capitalistes : un probl</a:t>
            </a:r>
            <a:r>
              <a:rPr lang="fr-FR" altLang="fr-FR" sz="2400" b="1">
                <a:solidFill>
                  <a:srgbClr val="336600"/>
                </a:solidFill>
                <a:latin typeface="Candara" panose="020E0502030303020204" pitchFamily="34" charset="0"/>
                <a:cs typeface="Times New Roman" panose="02020603050405020304" pitchFamily="18" charset="0"/>
              </a:rPr>
              <a:t>è</a:t>
            </a:r>
            <a:r>
              <a:rPr lang="fr-FR" altLang="fr-FR" sz="2400" b="1">
                <a:solidFill>
                  <a:srgbClr val="336600"/>
                </a:solidFill>
                <a:latin typeface="Century Gothic" panose="020B0502020202020204" pitchFamily="34" charset="0"/>
                <a:cs typeface="Times New Roman" panose="02020603050405020304" pitchFamily="18" charset="0"/>
              </a:rPr>
              <a:t>me nouveau</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 </a:t>
            </a:r>
            <a:r>
              <a:rPr lang="fr-FR" altLang="fr-FR" sz="2400" b="1">
                <a:solidFill>
                  <a:srgbClr val="FFFF66"/>
                </a:solidFill>
                <a:latin typeface="Century Gothic" panose="020B0502020202020204" pitchFamily="34" charset="0"/>
                <a:cs typeface="Times New Roman" panose="02020603050405020304" pitchFamily="18" charset="0"/>
              </a:rPr>
              <a:t>2. La loi de Say</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 3. Premi</a:t>
            </a:r>
            <a:r>
              <a:rPr lang="fr-FR" altLang="fr-FR" sz="2400" b="1">
                <a:solidFill>
                  <a:srgbClr val="336600"/>
                </a:solidFill>
                <a:latin typeface="Candara" panose="020E0502030303020204" pitchFamily="34" charset="0"/>
                <a:cs typeface="Times New Roman" panose="02020603050405020304" pitchFamily="18" charset="0"/>
              </a:rPr>
              <a:t>è</a:t>
            </a:r>
            <a:r>
              <a:rPr lang="fr-FR" altLang="fr-FR" sz="2400" b="1">
                <a:solidFill>
                  <a:srgbClr val="336600"/>
                </a:solidFill>
                <a:latin typeface="Century Gothic" panose="020B0502020202020204" pitchFamily="34" charset="0"/>
                <a:cs typeface="Times New Roman" panose="02020603050405020304" pitchFamily="18" charset="0"/>
              </a:rPr>
              <a:t>res objections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a:extLst>
              <a:ext uri="{FF2B5EF4-FFF2-40B4-BE49-F238E27FC236}">
                <a16:creationId xmlns:a16="http://schemas.microsoft.com/office/drawing/2014/main" id="{8AE42F51-99AD-4FD7-B412-69361D0405F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66243" name="Text Box 3">
            <a:extLst>
              <a:ext uri="{FF2B5EF4-FFF2-40B4-BE49-F238E27FC236}">
                <a16:creationId xmlns:a16="http://schemas.microsoft.com/office/drawing/2014/main" id="{DD896650-0F7F-4EE9-A2F6-00AFD065166F}"/>
              </a:ext>
            </a:extLst>
          </p:cNvPr>
          <p:cNvSpPr txBox="1">
            <a:spLocks noChangeArrowheads="1"/>
          </p:cNvSpPr>
          <p:nvPr/>
        </p:nvSpPr>
        <p:spPr bwMode="auto">
          <a:xfrm>
            <a:off x="1127448" y="2652729"/>
            <a:ext cx="9937104"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563"/>
              </a:spcBef>
              <a:buClrTx/>
            </a:pPr>
            <a:r>
              <a:rPr lang="fr-FR" altLang="fr-FR" sz="3600" dirty="0">
                <a:solidFill>
                  <a:srgbClr val="EAEAEA"/>
                </a:solidFill>
                <a:latin typeface="Sylfaen" panose="010A0502050306030303" pitchFamily="18" charset="0"/>
              </a:rPr>
              <a:t>« D'où vient, demandera-t-on, cette quantité de marchandises qui, à certaines époques, encombrent la circulation, sans pouvoir trouver d'acheteurs ? Pourquoi ces marchandises ne s'achètent-elles pas les unes les autres ? »</a:t>
            </a:r>
          </a:p>
        </p:txBody>
      </p:sp>
      <p:sp>
        <p:nvSpPr>
          <p:cNvPr id="266244" name="Text Box 4">
            <a:extLst>
              <a:ext uri="{FF2B5EF4-FFF2-40B4-BE49-F238E27FC236}">
                <a16:creationId xmlns:a16="http://schemas.microsoft.com/office/drawing/2014/main" id="{FBB9F772-C5DF-4C8D-832D-C7D6C372BF5E}"/>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66245" name="Text Box 5">
            <a:extLst>
              <a:ext uri="{FF2B5EF4-FFF2-40B4-BE49-F238E27FC236}">
                <a16:creationId xmlns:a16="http://schemas.microsoft.com/office/drawing/2014/main" id="{B2A5C7F2-CD2D-4C30-BDDB-0913122D778C}"/>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266246" name="Picture 6">
            <a:extLst>
              <a:ext uri="{FF2B5EF4-FFF2-40B4-BE49-F238E27FC236}">
                <a16:creationId xmlns:a16="http://schemas.microsoft.com/office/drawing/2014/main" id="{9C1B5476-AC61-42C7-AB4B-DD4D0F726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D52CA9F4-AB6B-4F16-A101-0B49022EEECF}"/>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27651" name="Text Box 3">
            <a:extLst>
              <a:ext uri="{FF2B5EF4-FFF2-40B4-BE49-F238E27FC236}">
                <a16:creationId xmlns:a16="http://schemas.microsoft.com/office/drawing/2014/main" id="{4BADA1DA-0887-490D-98C1-E4E5BB56B36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7652" name="Text Box 4">
            <a:extLst>
              <a:ext uri="{FF2B5EF4-FFF2-40B4-BE49-F238E27FC236}">
                <a16:creationId xmlns:a16="http://schemas.microsoft.com/office/drawing/2014/main" id="{40EC1B1D-835D-47A1-97E5-F017D668BF74}"/>
              </a:ext>
            </a:extLst>
          </p:cNvPr>
          <p:cNvSpPr txBox="1">
            <a:spLocks noChangeArrowheads="1"/>
          </p:cNvSpPr>
          <p:nvPr/>
        </p:nvSpPr>
        <p:spPr bwMode="auto">
          <a:xfrm>
            <a:off x="1981200" y="1484313"/>
            <a:ext cx="8280400" cy="526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rPr>
              <a:t>Adam Smith</a:t>
            </a:r>
            <a:br>
              <a:rPr lang="fr-FR" altLang="fr-FR" b="1">
                <a:solidFill>
                  <a:srgbClr val="FFFF66"/>
                </a:solidFill>
                <a:latin typeface="Candara" panose="020E0502030303020204" pitchFamily="34" charset="0"/>
              </a:rPr>
            </a:br>
            <a:r>
              <a:rPr lang="fr-FR" altLang="fr-FR" sz="2400" b="1">
                <a:solidFill>
                  <a:srgbClr val="336600"/>
                </a:solidFill>
                <a:latin typeface="Century Gothic" panose="020B0502020202020204" pitchFamily="34" charset="0"/>
                <a:cs typeface="Times New Roman" panose="02020603050405020304" pitchFamily="18" charset="0"/>
              </a:rPr>
              <a:t>1. Division du travail et </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change</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2. La th</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orie de la valeur</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3. Le march</a:t>
            </a:r>
            <a:r>
              <a:rPr lang="fr-FR" altLang="fr-FR" sz="2400" b="1">
                <a:solidFill>
                  <a:srgbClr val="FFFF66"/>
                </a:solidFill>
                <a:latin typeface="Candara" panose="020E0502030303020204" pitchFamily="34" charset="0"/>
                <a:cs typeface="Times New Roman" panose="02020603050405020304" pitchFamily="18" charset="0"/>
              </a:rPr>
              <a:t>é</a:t>
            </a:r>
            <a:r>
              <a:rPr lang="fr-FR" altLang="fr-FR" sz="2400" b="1">
                <a:solidFill>
                  <a:srgbClr val="FFFF66"/>
                </a:solidFill>
                <a:latin typeface="Century Gothic" panose="020B0502020202020204" pitchFamily="34" charset="0"/>
                <a:cs typeface="Times New Roman" panose="02020603050405020304" pitchFamily="18" charset="0"/>
              </a:rPr>
              <a:t> et la </a:t>
            </a:r>
            <a:r>
              <a:rPr lang="fr-FR" altLang="fr-FR" sz="2400" b="1">
                <a:solidFill>
                  <a:srgbClr val="FFFF66"/>
                </a:solidFill>
                <a:latin typeface="Candara" panose="020E0502030303020204" pitchFamily="34" charset="0"/>
                <a:cs typeface="Times New Roman" panose="02020603050405020304" pitchFamily="18" charset="0"/>
              </a:rPr>
              <a:t>« </a:t>
            </a:r>
            <a:r>
              <a:rPr lang="fr-FR" altLang="fr-FR" sz="2400" b="1">
                <a:solidFill>
                  <a:srgbClr val="FFFF66"/>
                </a:solidFill>
                <a:latin typeface="Century Gothic" panose="020B0502020202020204" pitchFamily="34" charset="0"/>
                <a:cs typeface="Times New Roman" panose="02020603050405020304" pitchFamily="18" charset="0"/>
              </a:rPr>
              <a:t>main invisible</a:t>
            </a:r>
            <a:r>
              <a:rPr lang="fr-FR" altLang="fr-FR" sz="2400" b="1">
                <a:solidFill>
                  <a:srgbClr val="FFFF66"/>
                </a:solidFill>
                <a:latin typeface="Candara" panose="020E0502030303020204" pitchFamily="34" charset="0"/>
                <a:cs typeface="Times New Roman" panose="02020603050405020304" pitchFamily="18" charset="0"/>
              </a:rPr>
              <a:t> »</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4. Travail productif</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26300"/>
                </a:solidFill>
                <a:latin typeface="Century Gothic" panose="020B0502020202020204" pitchFamily="34" charset="0"/>
                <a:cs typeface="Times New Roman" panose="02020603050405020304" pitchFamily="18" charset="0"/>
              </a:rPr>
              <a:t>5. Croissance et </a:t>
            </a:r>
            <a:r>
              <a:rPr lang="fr-FR" altLang="fr-FR" sz="2400" b="1">
                <a:solidFill>
                  <a:srgbClr val="326300"/>
                </a:solidFill>
                <a:latin typeface="Candara" panose="020E0502030303020204" pitchFamily="34" charset="0"/>
                <a:cs typeface="Times New Roman" panose="02020603050405020304" pitchFamily="18" charset="0"/>
              </a:rPr>
              <a:t>é</a:t>
            </a:r>
            <a:r>
              <a:rPr lang="fr-FR" altLang="fr-FR" sz="2400" b="1">
                <a:solidFill>
                  <a:srgbClr val="326300"/>
                </a:solidFill>
                <a:latin typeface="Century Gothic" panose="020B0502020202020204" pitchFamily="34" charset="0"/>
                <a:cs typeface="Times New Roman" panose="02020603050405020304" pitchFamily="18" charset="0"/>
              </a:rPr>
              <a:t>pargne</a:t>
            </a:r>
            <a:br>
              <a:rPr lang="fr-FR" altLang="fr-FR" sz="2400" b="1">
                <a:solidFill>
                  <a:srgbClr val="3263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Conclusion  </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a:extLst>
              <a:ext uri="{FF2B5EF4-FFF2-40B4-BE49-F238E27FC236}">
                <a16:creationId xmlns:a16="http://schemas.microsoft.com/office/drawing/2014/main" id="{9C126C2E-319C-47DF-A5D4-A6153E0E8F3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68291" name="Text Box 3">
            <a:extLst>
              <a:ext uri="{FF2B5EF4-FFF2-40B4-BE49-F238E27FC236}">
                <a16:creationId xmlns:a16="http://schemas.microsoft.com/office/drawing/2014/main" id="{1F82B20A-9067-4473-84DE-7EFAA9942076}"/>
              </a:ext>
            </a:extLst>
          </p:cNvPr>
          <p:cNvSpPr txBox="1">
            <a:spLocks noChangeArrowheads="1"/>
          </p:cNvSpPr>
          <p:nvPr/>
        </p:nvSpPr>
        <p:spPr bwMode="auto">
          <a:xfrm>
            <a:off x="695400" y="2420888"/>
            <a:ext cx="10657184" cy="3757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563"/>
              </a:spcBef>
              <a:buClrTx/>
            </a:pPr>
            <a:r>
              <a:rPr lang="fr-FR" altLang="fr-FR" sz="3400" dirty="0">
                <a:solidFill>
                  <a:srgbClr val="EAEAEA"/>
                </a:solidFill>
                <a:latin typeface="Sylfaen" panose="010A0502050306030303" pitchFamily="18" charset="0"/>
              </a:rPr>
              <a:t>«  Je répondrai (…) soit parce qu'on en a produit des quantités trop considérables, soit plutôt parce que d'autres productions ont souffert. Certains produits surabondent, parce que d'autres sont venus à manquer (… ) Aussi l'on peut remarquer que les temps où certaines denrées ne se vendent pas bien sont précisément ceux où d'autres denrées montent à des prix excessifs. »</a:t>
            </a:r>
          </a:p>
        </p:txBody>
      </p:sp>
      <p:sp>
        <p:nvSpPr>
          <p:cNvPr id="268292" name="Text Box 4">
            <a:extLst>
              <a:ext uri="{FF2B5EF4-FFF2-40B4-BE49-F238E27FC236}">
                <a16:creationId xmlns:a16="http://schemas.microsoft.com/office/drawing/2014/main" id="{7E8E1D4C-FAB9-463D-AFB5-C5CF6E425E77}"/>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68293" name="Text Box 5">
            <a:extLst>
              <a:ext uri="{FF2B5EF4-FFF2-40B4-BE49-F238E27FC236}">
                <a16:creationId xmlns:a16="http://schemas.microsoft.com/office/drawing/2014/main" id="{656EE1EE-5119-437E-94BF-703EC260149A}"/>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268294" name="Picture 6">
            <a:extLst>
              <a:ext uri="{FF2B5EF4-FFF2-40B4-BE49-F238E27FC236}">
                <a16:creationId xmlns:a16="http://schemas.microsoft.com/office/drawing/2014/main" id="{2DB8EDD3-F920-4358-A5B1-D67566D80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a:extLst>
              <a:ext uri="{FF2B5EF4-FFF2-40B4-BE49-F238E27FC236}">
                <a16:creationId xmlns:a16="http://schemas.microsoft.com/office/drawing/2014/main" id="{497284F3-D648-4F48-937F-D46B48D7571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70339" name="Text Box 3">
            <a:extLst>
              <a:ext uri="{FF2B5EF4-FFF2-40B4-BE49-F238E27FC236}">
                <a16:creationId xmlns:a16="http://schemas.microsoft.com/office/drawing/2014/main" id="{E0120DDF-3F9B-481A-BBA9-0982A2EF3ED2}"/>
              </a:ext>
            </a:extLst>
          </p:cNvPr>
          <p:cNvSpPr txBox="1">
            <a:spLocks noChangeArrowheads="1"/>
          </p:cNvSpPr>
          <p:nvPr/>
        </p:nvSpPr>
        <p:spPr bwMode="auto">
          <a:xfrm>
            <a:off x="1546386" y="2724224"/>
            <a:ext cx="9159552" cy="175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Il est bon de remarquer qu’un produit créé offre, dès cet instant, un débouché à d’autres produits pour tout le montant de sa valeur. »</a:t>
            </a:r>
          </a:p>
        </p:txBody>
      </p:sp>
      <p:sp>
        <p:nvSpPr>
          <p:cNvPr id="270340" name="Text Box 4">
            <a:extLst>
              <a:ext uri="{FF2B5EF4-FFF2-40B4-BE49-F238E27FC236}">
                <a16:creationId xmlns:a16="http://schemas.microsoft.com/office/drawing/2014/main" id="{F7DDDC79-4D7C-416D-BEE2-0FAD5174C690}"/>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70341" name="Text Box 5">
            <a:extLst>
              <a:ext uri="{FF2B5EF4-FFF2-40B4-BE49-F238E27FC236}">
                <a16:creationId xmlns:a16="http://schemas.microsoft.com/office/drawing/2014/main" id="{A99BE718-2864-494B-BEC4-7507C6CD1948}"/>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270342" name="Picture 6">
            <a:extLst>
              <a:ext uri="{FF2B5EF4-FFF2-40B4-BE49-F238E27FC236}">
                <a16:creationId xmlns:a16="http://schemas.microsoft.com/office/drawing/2014/main" id="{2110DAE5-EF3A-41D1-A3AF-5EB8CF8C5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a:extLst>
              <a:ext uri="{FF2B5EF4-FFF2-40B4-BE49-F238E27FC236}">
                <a16:creationId xmlns:a16="http://schemas.microsoft.com/office/drawing/2014/main" id="{F9763442-C4AF-494A-A7A0-45C40E2130E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72387" name="Text Box 3">
            <a:extLst>
              <a:ext uri="{FF2B5EF4-FFF2-40B4-BE49-F238E27FC236}">
                <a16:creationId xmlns:a16="http://schemas.microsoft.com/office/drawing/2014/main" id="{66FCFD05-4F5E-4164-BDEF-1672A5F19AF3}"/>
              </a:ext>
            </a:extLst>
          </p:cNvPr>
          <p:cNvSpPr txBox="1">
            <a:spLocks noChangeArrowheads="1"/>
          </p:cNvSpPr>
          <p:nvPr/>
        </p:nvSpPr>
        <p:spPr bwMode="auto">
          <a:xfrm>
            <a:off x="1127448" y="2695120"/>
            <a:ext cx="1008112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188"/>
              </a:spcBef>
              <a:buClrTx/>
            </a:pPr>
            <a:r>
              <a:rPr lang="fr-FR" altLang="fr-FR" sz="3600" dirty="0">
                <a:solidFill>
                  <a:srgbClr val="EAEAEA"/>
                </a:solidFill>
                <a:latin typeface="Sylfaen" panose="010A0502050306030303" pitchFamily="18" charset="0"/>
              </a:rPr>
              <a:t>« En effet, lorsque le dernier producteur a terminé un produit, son plus grand désir est de le vendre, pour que la valeur de ce produit ne chôme pas entre ses mains. Mais il n’est pas moins empressé de se défaire de l’argent que procure sa vente, pour que la valeur de l’argent ne chôme pas non plus. »</a:t>
            </a:r>
          </a:p>
        </p:txBody>
      </p:sp>
      <p:sp>
        <p:nvSpPr>
          <p:cNvPr id="272388" name="Text Box 4">
            <a:extLst>
              <a:ext uri="{FF2B5EF4-FFF2-40B4-BE49-F238E27FC236}">
                <a16:creationId xmlns:a16="http://schemas.microsoft.com/office/drawing/2014/main" id="{BA2CC246-53DB-455B-9234-F8475DE41E5B}"/>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72389" name="Text Box 5">
            <a:extLst>
              <a:ext uri="{FF2B5EF4-FFF2-40B4-BE49-F238E27FC236}">
                <a16:creationId xmlns:a16="http://schemas.microsoft.com/office/drawing/2014/main" id="{4E4BC5F4-60AA-4ECC-9F4D-7445A5297C10}"/>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272390" name="Picture 6">
            <a:extLst>
              <a:ext uri="{FF2B5EF4-FFF2-40B4-BE49-F238E27FC236}">
                <a16:creationId xmlns:a16="http://schemas.microsoft.com/office/drawing/2014/main" id="{84AA19EA-17A9-402F-B03E-A8450BD72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4435" name="Picture 2" descr="http://cdn.freebievectors.com/illustrations/7/f/factory-clip-art-1/preview.jpg">
            <a:extLst>
              <a:ext uri="{FF2B5EF4-FFF2-40B4-BE49-F238E27FC236}">
                <a16:creationId xmlns:a16="http://schemas.microsoft.com/office/drawing/2014/main" id="{0A77E13B-06A3-4CF5-9982-FEF5F78D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133600"/>
            <a:ext cx="17399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6" name="Picture 2" descr="http://cdn.freebievectors.com/illustrations/7/f/factory-clip-art-1/preview.jpg">
            <a:extLst>
              <a:ext uri="{FF2B5EF4-FFF2-40B4-BE49-F238E27FC236}">
                <a16:creationId xmlns:a16="http://schemas.microsoft.com/office/drawing/2014/main" id="{9D55D3AF-1C51-46D7-8E8A-0953B5E44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4365625"/>
            <a:ext cx="966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7" name="Picture 4" descr="http://www.clker.com/cliparts/e/b/7/0/12362693641685578473ericlemerdy_man.svg.hi.png">
            <a:extLst>
              <a:ext uri="{FF2B5EF4-FFF2-40B4-BE49-F238E27FC236}">
                <a16:creationId xmlns:a16="http://schemas.microsoft.com/office/drawing/2014/main" id="{68D1EF58-B30B-4018-82BB-7A08F7D63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825" y="2495550"/>
            <a:ext cx="6461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8" name="Picture 6" descr="http://images.clipartpanda.com/money-clipart-aTepRo6T4.jpeg">
            <a:extLst>
              <a:ext uri="{FF2B5EF4-FFF2-40B4-BE49-F238E27FC236}">
                <a16:creationId xmlns:a16="http://schemas.microsoft.com/office/drawing/2014/main" id="{9521D8F4-4C30-48AB-8B62-DAB8B4D4AB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724400"/>
            <a:ext cx="8270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9" name="ZoneTexte 2">
            <a:extLst>
              <a:ext uri="{FF2B5EF4-FFF2-40B4-BE49-F238E27FC236}">
                <a16:creationId xmlns:a16="http://schemas.microsoft.com/office/drawing/2014/main" id="{58F3B123-CA74-4BEA-AF67-28F50136817D}"/>
              </a:ext>
            </a:extLst>
          </p:cNvPr>
          <p:cNvSpPr txBox="1">
            <a:spLocks noChangeArrowheads="1"/>
          </p:cNvSpPr>
          <p:nvPr/>
        </p:nvSpPr>
        <p:spPr bwMode="auto">
          <a:xfrm>
            <a:off x="6138863" y="4594225"/>
            <a:ext cx="633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6000" b="1">
                <a:solidFill>
                  <a:schemeClr val="tx1"/>
                </a:solidFill>
              </a:rPr>
              <a:t>=</a:t>
            </a:r>
            <a:endParaRPr lang="fr-FR" altLang="fr-FR" b="1">
              <a:solidFill>
                <a:schemeClr val="tx1"/>
              </a:solidFill>
            </a:endParaRPr>
          </a:p>
        </p:txBody>
      </p:sp>
      <p:pic>
        <p:nvPicPr>
          <p:cNvPr id="274440" name="Picture 8" descr="http://www.gifsanimes.fr/clipart/vehicules/voiture/voiture-gifs-animes-801196.gif">
            <a:extLst>
              <a:ext uri="{FF2B5EF4-FFF2-40B4-BE49-F238E27FC236}">
                <a16:creationId xmlns:a16="http://schemas.microsoft.com/office/drawing/2014/main" id="{BC70F144-47BC-4B0F-9F0C-F344B6DB6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213" y="1481138"/>
            <a:ext cx="173831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4441" name="Connecteur droit avec flèche 4">
            <a:extLst>
              <a:ext uri="{FF2B5EF4-FFF2-40B4-BE49-F238E27FC236}">
                <a16:creationId xmlns:a16="http://schemas.microsoft.com/office/drawing/2014/main" id="{6977B1DB-DE26-4369-B7E3-2E87DD0EA7F5}"/>
              </a:ext>
            </a:extLst>
          </p:cNvPr>
          <p:cNvCxnSpPr>
            <a:cxnSpLocks noChangeShapeType="1"/>
          </p:cNvCxnSpPr>
          <p:nvPr/>
        </p:nvCxnSpPr>
        <p:spPr bwMode="auto">
          <a:xfrm flipV="1">
            <a:off x="4332288" y="2495550"/>
            <a:ext cx="971550" cy="466725"/>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442" name="Connecteur droit avec flèche 17">
            <a:extLst>
              <a:ext uri="{FF2B5EF4-FFF2-40B4-BE49-F238E27FC236}">
                <a16:creationId xmlns:a16="http://schemas.microsoft.com/office/drawing/2014/main" id="{0C29002E-03B3-49A1-939E-B072EC187E45}"/>
              </a:ext>
            </a:extLst>
          </p:cNvPr>
          <p:cNvCxnSpPr>
            <a:cxnSpLocks noChangeShapeType="1"/>
          </p:cNvCxnSpPr>
          <p:nvPr/>
        </p:nvCxnSpPr>
        <p:spPr bwMode="auto">
          <a:xfrm flipH="1" flipV="1">
            <a:off x="3792538" y="4221163"/>
            <a:ext cx="1079500" cy="881062"/>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4443" name="Flèche droite 14">
            <a:extLst>
              <a:ext uri="{FF2B5EF4-FFF2-40B4-BE49-F238E27FC236}">
                <a16:creationId xmlns:a16="http://schemas.microsoft.com/office/drawing/2014/main" id="{39064B2D-7A4D-4DDA-AB0C-52A75B27F046}"/>
              </a:ext>
            </a:extLst>
          </p:cNvPr>
          <p:cNvSpPr>
            <a:spLocks noChangeArrowheads="1"/>
          </p:cNvSpPr>
          <p:nvPr/>
        </p:nvSpPr>
        <p:spPr bwMode="auto">
          <a:xfrm>
            <a:off x="4367213" y="3573463"/>
            <a:ext cx="4249737" cy="300037"/>
          </a:xfrm>
          <a:prstGeom prst="rightArrow">
            <a:avLst>
              <a:gd name="adj1" fmla="val 50000"/>
              <a:gd name="adj2" fmla="val 50164"/>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fr-FR" altLang="fr-FR"/>
          </a:p>
        </p:txBody>
      </p:sp>
      <p:cxnSp>
        <p:nvCxnSpPr>
          <p:cNvPr id="274444" name="Connecteur droit avec flèche 27">
            <a:extLst>
              <a:ext uri="{FF2B5EF4-FFF2-40B4-BE49-F238E27FC236}">
                <a16:creationId xmlns:a16="http://schemas.microsoft.com/office/drawing/2014/main" id="{ACECEE29-6975-48A5-9BF7-EC21BC9B5420}"/>
              </a:ext>
            </a:extLst>
          </p:cNvPr>
          <p:cNvCxnSpPr>
            <a:cxnSpLocks noChangeShapeType="1"/>
          </p:cNvCxnSpPr>
          <p:nvPr/>
        </p:nvCxnSpPr>
        <p:spPr bwMode="auto">
          <a:xfrm flipH="1" flipV="1">
            <a:off x="7464425" y="2495550"/>
            <a:ext cx="1079500" cy="72548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4445" name="Connecteur droit avec flèche 30">
            <a:extLst>
              <a:ext uri="{FF2B5EF4-FFF2-40B4-BE49-F238E27FC236}">
                <a16:creationId xmlns:a16="http://schemas.microsoft.com/office/drawing/2014/main" id="{BD7FD3C8-47BB-4288-BFD6-06333B336063}"/>
              </a:ext>
            </a:extLst>
          </p:cNvPr>
          <p:cNvCxnSpPr>
            <a:cxnSpLocks noChangeShapeType="1"/>
          </p:cNvCxnSpPr>
          <p:nvPr/>
        </p:nvCxnSpPr>
        <p:spPr bwMode="auto">
          <a:xfrm flipH="1">
            <a:off x="7608888" y="4149725"/>
            <a:ext cx="935037" cy="71913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4446" name="ZoneTexte 23">
            <a:extLst>
              <a:ext uri="{FF2B5EF4-FFF2-40B4-BE49-F238E27FC236}">
                <a16:creationId xmlns:a16="http://schemas.microsoft.com/office/drawing/2014/main" id="{6A50C48F-DA93-4C69-B658-990545D9C8F6}"/>
              </a:ext>
            </a:extLst>
          </p:cNvPr>
          <p:cNvSpPr txBox="1">
            <a:spLocks noChangeArrowheads="1"/>
          </p:cNvSpPr>
          <p:nvPr/>
        </p:nvSpPr>
        <p:spPr bwMode="auto">
          <a:xfrm>
            <a:off x="7461250" y="205105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consommation</a:t>
            </a:r>
          </a:p>
        </p:txBody>
      </p:sp>
      <p:sp>
        <p:nvSpPr>
          <p:cNvPr id="274447" name="ZoneTexte 36">
            <a:extLst>
              <a:ext uri="{FF2B5EF4-FFF2-40B4-BE49-F238E27FC236}">
                <a16:creationId xmlns:a16="http://schemas.microsoft.com/office/drawing/2014/main" id="{FB71608F-4D21-4C33-96EA-EB9D80105BB2}"/>
              </a:ext>
            </a:extLst>
          </p:cNvPr>
          <p:cNvSpPr txBox="1">
            <a:spLocks noChangeArrowheads="1"/>
          </p:cNvSpPr>
          <p:nvPr/>
        </p:nvSpPr>
        <p:spPr bwMode="auto">
          <a:xfrm>
            <a:off x="7658100" y="4932363"/>
            <a:ext cx="958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épargne</a:t>
            </a:r>
          </a:p>
        </p:txBody>
      </p:sp>
      <p:sp>
        <p:nvSpPr>
          <p:cNvPr id="274448" name="ZoneTexte 37">
            <a:extLst>
              <a:ext uri="{FF2B5EF4-FFF2-40B4-BE49-F238E27FC236}">
                <a16:creationId xmlns:a16="http://schemas.microsoft.com/office/drawing/2014/main" id="{22EC5FF0-35B5-41AE-8C09-0331B6E91595}"/>
              </a:ext>
            </a:extLst>
          </p:cNvPr>
          <p:cNvSpPr txBox="1">
            <a:spLocks noChangeArrowheads="1"/>
          </p:cNvSpPr>
          <p:nvPr/>
        </p:nvSpPr>
        <p:spPr bwMode="auto">
          <a:xfrm>
            <a:off x="2424113" y="4724400"/>
            <a:ext cx="24241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investissement</a:t>
            </a:r>
            <a:br>
              <a:rPr lang="fr-FR" altLang="fr-FR" i="1">
                <a:solidFill>
                  <a:schemeClr val="tx1"/>
                </a:solidFill>
                <a:latin typeface="Calibri" panose="020F0502020204030204" pitchFamily="34" charset="0"/>
              </a:rPr>
            </a:br>
            <a:r>
              <a:rPr lang="fr-FR" altLang="fr-FR">
                <a:solidFill>
                  <a:schemeClr val="tx1"/>
                </a:solidFill>
                <a:latin typeface="Calibri" panose="020F0502020204030204" pitchFamily="34" charset="0"/>
                <a:sym typeface="Wingdings" panose="05000000000000000000" pitchFamily="2" charset="2"/>
              </a:rPr>
              <a:t></a:t>
            </a:r>
            <a:br>
              <a:rPr lang="fr-FR" altLang="fr-FR" i="1">
                <a:solidFill>
                  <a:schemeClr val="tx1"/>
                </a:solidFill>
                <a:latin typeface="Calibri" panose="020F0502020204030204" pitchFamily="34" charset="0"/>
              </a:rPr>
            </a:br>
            <a:r>
              <a:rPr lang="fr-FR" altLang="fr-FR" i="1">
                <a:solidFill>
                  <a:schemeClr val="tx1"/>
                </a:solidFill>
                <a:latin typeface="Calibri" panose="020F0502020204030204" pitchFamily="34" charset="0"/>
              </a:rPr>
              <a:t>accumulation du capital</a:t>
            </a:r>
          </a:p>
          <a:p>
            <a:pPr algn="ct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croissance</a:t>
            </a:r>
          </a:p>
        </p:txBody>
      </p:sp>
      <p:sp>
        <p:nvSpPr>
          <p:cNvPr id="274449" name="ZoneTexte 33">
            <a:extLst>
              <a:ext uri="{FF2B5EF4-FFF2-40B4-BE49-F238E27FC236}">
                <a16:creationId xmlns:a16="http://schemas.microsoft.com/office/drawing/2014/main" id="{006C4301-C627-4980-B61C-BE864FE3F018}"/>
              </a:ext>
            </a:extLst>
          </p:cNvPr>
          <p:cNvSpPr txBox="1">
            <a:spLocks noChangeArrowheads="1"/>
          </p:cNvSpPr>
          <p:nvPr/>
        </p:nvSpPr>
        <p:spPr bwMode="auto">
          <a:xfrm>
            <a:off x="2697162" y="478413"/>
            <a:ext cx="7364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fr-FR" altLang="fr-FR" sz="3600" b="1" dirty="0">
                <a:solidFill>
                  <a:schemeClr val="tx1"/>
                </a:solidFill>
                <a:latin typeface="Calibri" panose="020F0502020204030204" pitchFamily="34" charset="0"/>
              </a:rPr>
              <a:t>Épargne, investissement et loi de Say</a:t>
            </a:r>
          </a:p>
        </p:txBody>
      </p:sp>
      <p:sp>
        <p:nvSpPr>
          <p:cNvPr id="274450" name="ZoneTexte 49">
            <a:extLst>
              <a:ext uri="{FF2B5EF4-FFF2-40B4-BE49-F238E27FC236}">
                <a16:creationId xmlns:a16="http://schemas.microsoft.com/office/drawing/2014/main" id="{9D44D687-6A94-49A6-AAFF-EB2DB07472BB}"/>
              </a:ext>
            </a:extLst>
          </p:cNvPr>
          <p:cNvSpPr txBox="1">
            <a:spLocks noChangeArrowheads="1"/>
          </p:cNvSpPr>
          <p:nvPr/>
        </p:nvSpPr>
        <p:spPr bwMode="auto">
          <a:xfrm>
            <a:off x="4079875" y="2051050"/>
            <a:ext cx="120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production</a:t>
            </a:r>
          </a:p>
        </p:txBody>
      </p:sp>
      <p:sp>
        <p:nvSpPr>
          <p:cNvPr id="274451" name="ZoneTexte 50">
            <a:extLst>
              <a:ext uri="{FF2B5EF4-FFF2-40B4-BE49-F238E27FC236}">
                <a16:creationId xmlns:a16="http://schemas.microsoft.com/office/drawing/2014/main" id="{B8379860-8174-4769-A72C-C9AF75844429}"/>
              </a:ext>
            </a:extLst>
          </p:cNvPr>
          <p:cNvSpPr txBox="1">
            <a:spLocks noChangeArrowheads="1"/>
          </p:cNvSpPr>
          <p:nvPr/>
        </p:nvSpPr>
        <p:spPr bwMode="auto">
          <a:xfrm>
            <a:off x="5999163" y="3275013"/>
            <a:ext cx="912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revenus</a:t>
            </a:r>
          </a:p>
        </p:txBody>
      </p:sp>
      <p:cxnSp>
        <p:nvCxnSpPr>
          <p:cNvPr id="274452" name="Connecteur droit avec flèche 18">
            <a:extLst>
              <a:ext uri="{FF2B5EF4-FFF2-40B4-BE49-F238E27FC236}">
                <a16:creationId xmlns:a16="http://schemas.microsoft.com/office/drawing/2014/main" id="{00EF9CD2-96A8-4AB0-A3BB-4E6937731F50}"/>
              </a:ext>
            </a:extLst>
          </p:cNvPr>
          <p:cNvCxnSpPr>
            <a:cxnSpLocks noChangeShapeType="1"/>
          </p:cNvCxnSpPr>
          <p:nvPr/>
        </p:nvCxnSpPr>
        <p:spPr bwMode="auto">
          <a:xfrm>
            <a:off x="4008438" y="4149725"/>
            <a:ext cx="1057275" cy="854075"/>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4453" name="ZoneTexte 19">
            <a:extLst>
              <a:ext uri="{FF2B5EF4-FFF2-40B4-BE49-F238E27FC236}">
                <a16:creationId xmlns:a16="http://schemas.microsoft.com/office/drawing/2014/main" id="{A1237AA0-8000-4A6C-AAC8-F4EEC806A290}"/>
              </a:ext>
            </a:extLst>
          </p:cNvPr>
          <p:cNvSpPr txBox="1">
            <a:spLocks noChangeArrowheads="1"/>
          </p:cNvSpPr>
          <p:nvPr/>
        </p:nvSpPr>
        <p:spPr bwMode="auto">
          <a:xfrm>
            <a:off x="4151313" y="3924300"/>
            <a:ext cx="120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production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a:extLst>
              <a:ext uri="{FF2B5EF4-FFF2-40B4-BE49-F238E27FC236}">
                <a16:creationId xmlns:a16="http://schemas.microsoft.com/office/drawing/2014/main" id="{7F1155A3-81CA-41C8-ACD0-AB342E9A9DB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76483" name="Text Box 3">
            <a:extLst>
              <a:ext uri="{FF2B5EF4-FFF2-40B4-BE49-F238E27FC236}">
                <a16:creationId xmlns:a16="http://schemas.microsoft.com/office/drawing/2014/main" id="{C55FF6BE-5762-4765-B914-228D55575601}"/>
              </a:ext>
            </a:extLst>
          </p:cNvPr>
          <p:cNvSpPr txBox="1">
            <a:spLocks noChangeArrowheads="1"/>
          </p:cNvSpPr>
          <p:nvPr/>
        </p:nvSpPr>
        <p:spPr bwMode="auto">
          <a:xfrm>
            <a:off x="1127448" y="2552845"/>
            <a:ext cx="10009112"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188"/>
              </a:spcBef>
              <a:buClrTx/>
            </a:pPr>
            <a:r>
              <a:rPr lang="fr-FR" altLang="fr-FR" sz="3600" dirty="0">
                <a:solidFill>
                  <a:srgbClr val="EAEAEA"/>
                </a:solidFill>
                <a:latin typeface="Sylfaen" panose="010A0502050306030303" pitchFamily="18" charset="0"/>
              </a:rPr>
              <a:t>« Lorsque quelqu'un cherche à obtenir une satisfaction immédiate au moyen des marchandises et des services qu'il achète, on dit qu'il dépense. Lorsqu'il fait affecter le travail et les marchandises qu'il achète à la production de biens dont il espère tirer le moyen de pourvoir ultérieurement à ses satisfactions, on dit qu’il épargne. » </a:t>
            </a:r>
          </a:p>
        </p:txBody>
      </p:sp>
      <p:sp>
        <p:nvSpPr>
          <p:cNvPr id="276484" name="Text Box 4">
            <a:extLst>
              <a:ext uri="{FF2B5EF4-FFF2-40B4-BE49-F238E27FC236}">
                <a16:creationId xmlns:a16="http://schemas.microsoft.com/office/drawing/2014/main" id="{E5B97680-ECDA-4E3F-8F8B-CB2FFB6D78BD}"/>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76485" name="Text Box 5">
            <a:extLst>
              <a:ext uri="{FF2B5EF4-FFF2-40B4-BE49-F238E27FC236}">
                <a16:creationId xmlns:a16="http://schemas.microsoft.com/office/drawing/2014/main" id="{F78A4E67-7B5D-487F-890D-4074A32CE31A}"/>
              </a:ext>
            </a:extLst>
          </p:cNvPr>
          <p:cNvSpPr txBox="1">
            <a:spLocks noChangeArrowheads="1"/>
          </p:cNvSpPr>
          <p:nvPr/>
        </p:nvSpPr>
        <p:spPr bwMode="auto">
          <a:xfrm>
            <a:off x="4114800" y="1295400"/>
            <a:ext cx="434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Alfred MARSHALL (1842 - 1924)</a:t>
            </a:r>
          </a:p>
        </p:txBody>
      </p:sp>
      <p:pic>
        <p:nvPicPr>
          <p:cNvPr id="276486" name="Picture 6">
            <a:extLst>
              <a:ext uri="{FF2B5EF4-FFF2-40B4-BE49-F238E27FC236}">
                <a16:creationId xmlns:a16="http://schemas.microsoft.com/office/drawing/2014/main" id="{6E200719-1CE5-47E8-95C3-DE409216D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732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a:extLst>
              <a:ext uri="{FF2B5EF4-FFF2-40B4-BE49-F238E27FC236}">
                <a16:creationId xmlns:a16="http://schemas.microsoft.com/office/drawing/2014/main" id="{EFD25C5E-69A1-4AE3-935C-E189763E433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80579" name="Text Box 3">
            <a:extLst>
              <a:ext uri="{FF2B5EF4-FFF2-40B4-BE49-F238E27FC236}">
                <a16:creationId xmlns:a16="http://schemas.microsoft.com/office/drawing/2014/main" id="{B285EF75-0CBC-49DF-8ECF-97EC4B4A4F0B}"/>
              </a:ext>
            </a:extLst>
          </p:cNvPr>
          <p:cNvSpPr txBox="1">
            <a:spLocks noChangeArrowheads="1"/>
          </p:cNvSpPr>
          <p:nvPr/>
        </p:nvSpPr>
        <p:spPr bwMode="auto">
          <a:xfrm>
            <a:off x="1919536" y="2800350"/>
            <a:ext cx="8943528"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63"/>
              </a:spcBef>
              <a:buClrTx/>
            </a:pPr>
            <a:r>
              <a:rPr lang="fr-FR" altLang="fr-FR" sz="3600" dirty="0">
                <a:solidFill>
                  <a:srgbClr val="EAEAEA"/>
                </a:solidFill>
                <a:latin typeface="Sylfaen" panose="010A0502050306030303" pitchFamily="18" charset="0"/>
              </a:rPr>
              <a:t>« Je demanderais comment il est possible, dans de telles circonstances, de supposer que le surcroît de produits obtenus avec un plus grand nombre d’ouvriers productifs puisse trouver des acheteurs (…). »</a:t>
            </a:r>
          </a:p>
        </p:txBody>
      </p:sp>
      <p:sp>
        <p:nvSpPr>
          <p:cNvPr id="280580" name="Text Box 4">
            <a:extLst>
              <a:ext uri="{FF2B5EF4-FFF2-40B4-BE49-F238E27FC236}">
                <a16:creationId xmlns:a16="http://schemas.microsoft.com/office/drawing/2014/main" id="{72FE066F-2CA1-422F-8F39-07907BC947F0}"/>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280581" name="Text Box 5">
            <a:extLst>
              <a:ext uri="{FF2B5EF4-FFF2-40B4-BE49-F238E27FC236}">
                <a16:creationId xmlns:a16="http://schemas.microsoft.com/office/drawing/2014/main" id="{435F0DF7-CD2F-4AB2-A349-EC443EA5AD74}"/>
              </a:ext>
            </a:extLst>
          </p:cNvPr>
          <p:cNvSpPr txBox="1">
            <a:spLocks noChangeArrowheads="1"/>
          </p:cNvSpPr>
          <p:nvPr/>
        </p:nvSpPr>
        <p:spPr bwMode="auto">
          <a:xfrm>
            <a:off x="3124200" y="1295400"/>
            <a:ext cx="556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Thomas Robert MALTHUS (1766 - 1834)</a:t>
            </a:r>
          </a:p>
        </p:txBody>
      </p:sp>
      <p:pic>
        <p:nvPicPr>
          <p:cNvPr id="280582" name="Picture 6">
            <a:extLst>
              <a:ext uri="{FF2B5EF4-FFF2-40B4-BE49-F238E27FC236}">
                <a16:creationId xmlns:a16="http://schemas.microsoft.com/office/drawing/2014/main" id="{E57EFB56-0C7A-4885-8A98-06B67C32E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522413"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D98C2302-95E2-4DA2-9195-F86879D9F82E}"/>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9699" name="Text Box 3">
            <a:extLst>
              <a:ext uri="{FF2B5EF4-FFF2-40B4-BE49-F238E27FC236}">
                <a16:creationId xmlns:a16="http://schemas.microsoft.com/office/drawing/2014/main" id="{E1AE2C37-DE1E-48FB-8D5F-FAA5D8418F7F}"/>
              </a:ext>
            </a:extLst>
          </p:cNvPr>
          <p:cNvSpPr txBox="1">
            <a:spLocks noChangeArrowheads="1"/>
          </p:cNvSpPr>
          <p:nvPr/>
        </p:nvSpPr>
        <p:spPr bwMode="auto">
          <a:xfrm>
            <a:off x="1127448" y="2492896"/>
            <a:ext cx="9865096"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00"/>
              </a:spcBef>
              <a:buClrTx/>
            </a:pPr>
            <a:r>
              <a:rPr lang="fr-FR" altLang="fr-FR" sz="3600" dirty="0">
                <a:solidFill>
                  <a:srgbClr val="EAEAEA"/>
                </a:solidFill>
                <a:latin typeface="Sylfaen" panose="010A0502050306030303" pitchFamily="18" charset="0"/>
              </a:rPr>
              <a:t>« Ce n'est pas de la bienveillance du boucher, du marchand de bière ou du boulanger, que nous attendons notre dîner, mais bien du soin qu'ils apportent à leurs intérêts. Nous ne nous adressons pas à leur humanité, mais à leur égoïsme ; et ce n'est jamais de nos besoins que nous leur parlons, c'est toujours de leur avantage. » </a:t>
            </a:r>
          </a:p>
        </p:txBody>
      </p:sp>
      <p:sp>
        <p:nvSpPr>
          <p:cNvPr id="29700" name="Text Box 4">
            <a:extLst>
              <a:ext uri="{FF2B5EF4-FFF2-40B4-BE49-F238E27FC236}">
                <a16:creationId xmlns:a16="http://schemas.microsoft.com/office/drawing/2014/main" id="{D5B59AC2-91AD-444A-B545-025AA2F1E7BB}"/>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29701" name="Picture 5">
            <a:extLst>
              <a:ext uri="{FF2B5EF4-FFF2-40B4-BE49-F238E27FC236}">
                <a16:creationId xmlns:a16="http://schemas.microsoft.com/office/drawing/2014/main" id="{A89AC6BC-1053-4BF6-AAA1-360B7FD70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Text Box 6">
            <a:extLst>
              <a:ext uri="{FF2B5EF4-FFF2-40B4-BE49-F238E27FC236}">
                <a16:creationId xmlns:a16="http://schemas.microsoft.com/office/drawing/2014/main" id="{A4355976-D80F-4A89-A0DD-ED2007110EAF}"/>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
            <a:extLst>
              <a:ext uri="{FF2B5EF4-FFF2-40B4-BE49-F238E27FC236}">
                <a16:creationId xmlns:a16="http://schemas.microsoft.com/office/drawing/2014/main" id="{9DF6F139-05FC-40D6-BEA4-75C256E0ADD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1748" name="Text Box 3">
            <a:extLst>
              <a:ext uri="{FF2B5EF4-FFF2-40B4-BE49-F238E27FC236}">
                <a16:creationId xmlns:a16="http://schemas.microsoft.com/office/drawing/2014/main" id="{B770CEE1-96F4-48B2-911B-020BB190D470}"/>
              </a:ext>
            </a:extLst>
          </p:cNvPr>
          <p:cNvSpPr txBox="1">
            <a:spLocks noChangeArrowheads="1"/>
          </p:cNvSpPr>
          <p:nvPr/>
        </p:nvSpPr>
        <p:spPr bwMode="auto">
          <a:xfrm>
            <a:off x="911424" y="2348880"/>
            <a:ext cx="10297144" cy="4249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625"/>
              </a:spcBef>
              <a:buClrTx/>
            </a:pPr>
            <a:r>
              <a:rPr lang="fr-FR" altLang="fr-FR" sz="3000" dirty="0">
                <a:solidFill>
                  <a:srgbClr val="EAEAEA"/>
                </a:solidFill>
                <a:latin typeface="Sylfaen" panose="010A0502050306030303" pitchFamily="18" charset="0"/>
              </a:rPr>
              <a:t>« En dirigeant [l’]industrie de manière à ce que son produit ait le plus de valeur possible, [l'individu]  ne pense qu'à son propre gain ; en cela, comme dans beaucoup d'autres cas, il est conduit par une main invisible à remplir une fin qui n'entre nullement dans ses intentions ; et ce n'est pas toujours ce qu'il y a de plus mal pour la société, que cette fin n'entre pour rien dans ses intentions. Tout en ne cherchant que son intérêt personnel, il travaille souvent d'une manière bien plus efficace pour l'intérêt de la société, que s'il avait réellement pour but d'y travailler. » </a:t>
            </a:r>
          </a:p>
        </p:txBody>
      </p:sp>
      <p:sp>
        <p:nvSpPr>
          <p:cNvPr id="31749" name="Text Box 4">
            <a:extLst>
              <a:ext uri="{FF2B5EF4-FFF2-40B4-BE49-F238E27FC236}">
                <a16:creationId xmlns:a16="http://schemas.microsoft.com/office/drawing/2014/main" id="{92B0E3B5-B9B9-4A1E-8624-7AFC6663BCB3}"/>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31750" name="Picture 5">
            <a:extLst>
              <a:ext uri="{FF2B5EF4-FFF2-40B4-BE49-F238E27FC236}">
                <a16:creationId xmlns:a16="http://schemas.microsoft.com/office/drawing/2014/main" id="{055741EF-3AA1-4446-B958-B545E0E5E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1" name="Text Box 6">
            <a:extLst>
              <a:ext uri="{FF2B5EF4-FFF2-40B4-BE49-F238E27FC236}">
                <a16:creationId xmlns:a16="http://schemas.microsoft.com/office/drawing/2014/main" id="{184D84DF-00A4-45A1-BFE2-C6AB53EB511F}"/>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CA97952B-4889-4055-A7DD-216F3FCB52FA}"/>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33795" name="Text Box 3">
            <a:extLst>
              <a:ext uri="{FF2B5EF4-FFF2-40B4-BE49-F238E27FC236}">
                <a16:creationId xmlns:a16="http://schemas.microsoft.com/office/drawing/2014/main" id="{036C20AD-3EF8-49CC-B9CF-602B7BB9D70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3797" name="Text Box 4">
            <a:extLst>
              <a:ext uri="{FF2B5EF4-FFF2-40B4-BE49-F238E27FC236}">
                <a16:creationId xmlns:a16="http://schemas.microsoft.com/office/drawing/2014/main" id="{4F6F4A4C-B918-41C5-BA78-756725E501FF}"/>
              </a:ext>
            </a:extLst>
          </p:cNvPr>
          <p:cNvSpPr txBox="1">
            <a:spLocks noChangeArrowheads="1"/>
          </p:cNvSpPr>
          <p:nvPr/>
        </p:nvSpPr>
        <p:spPr bwMode="auto">
          <a:xfrm>
            <a:off x="1981200" y="1484313"/>
            <a:ext cx="8280400" cy="5265737"/>
          </a:xfrm>
          <a:prstGeom prst="rect">
            <a:avLst/>
          </a:prstGeom>
          <a:noFill/>
          <a:ln>
            <a:noFill/>
          </a:ln>
          <a:effec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66"/>
              </a:buClr>
              <a:buFont typeface="Times New Roman" panose="02020603050405020304" pitchFamily="18" charset="0"/>
              <a:buAutoNum type="arabicPeriod"/>
              <a:defRPr/>
            </a:pPr>
            <a:r>
              <a:rPr lang="fr-FR" altLang="fr-FR" b="1" dirty="0">
                <a:solidFill>
                  <a:srgbClr val="FFFF66"/>
                </a:solidFill>
                <a:latin typeface="Candara" panose="020E0502030303020204" pitchFamily="34" charset="0"/>
              </a:rPr>
              <a:t>Adam Smith</a:t>
            </a:r>
            <a:br>
              <a:rPr lang="fr-FR" altLang="fr-FR" b="1" dirty="0">
                <a:solidFill>
                  <a:srgbClr val="FFFF66"/>
                </a:solidFill>
                <a:latin typeface="Candara" panose="020E0502030303020204" pitchFamily="34" charset="0"/>
              </a:rPr>
            </a:br>
            <a:r>
              <a:rPr lang="fr-FR" altLang="fr-FR" sz="2400" b="1" dirty="0">
                <a:solidFill>
                  <a:srgbClr val="336600"/>
                </a:solidFill>
                <a:latin typeface="Century Gothic" panose="020B0502020202020204" pitchFamily="34" charset="0"/>
                <a:cs typeface="Times New Roman" panose="02020603050405020304" pitchFamily="18" charset="0"/>
              </a:rPr>
              <a:t>1. Division du travail et </a:t>
            </a:r>
            <a:r>
              <a:rPr lang="fr-FR" altLang="fr-FR" sz="2400" b="1" dirty="0">
                <a:solidFill>
                  <a:srgbClr val="336600"/>
                </a:solidFill>
                <a:latin typeface="Candara" panose="020E0502030303020204" pitchFamily="34" charset="0"/>
                <a:cs typeface="Times New Roman" panose="02020603050405020304" pitchFamily="18" charset="0"/>
              </a:rPr>
              <a:t>é</a:t>
            </a:r>
            <a:r>
              <a:rPr lang="fr-FR" altLang="fr-FR" sz="2400" b="1" dirty="0">
                <a:solidFill>
                  <a:srgbClr val="336600"/>
                </a:solidFill>
                <a:latin typeface="Century Gothic" panose="020B0502020202020204" pitchFamily="34" charset="0"/>
                <a:cs typeface="Times New Roman" panose="02020603050405020304" pitchFamily="18" charset="0"/>
              </a:rPr>
              <a:t>change</a:t>
            </a:r>
            <a:br>
              <a:rPr lang="fr-FR" altLang="fr-FR" sz="2400" b="1" dirty="0">
                <a:solidFill>
                  <a:srgbClr val="FFFF66"/>
                </a:solidFill>
                <a:latin typeface="Century Gothic" panose="020B0502020202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2. La th</a:t>
            </a:r>
            <a:r>
              <a:rPr lang="fr-FR" altLang="fr-FR" sz="2400" b="1" dirty="0">
                <a:solidFill>
                  <a:srgbClr val="336600"/>
                </a:solidFill>
                <a:latin typeface="Candara" panose="020E0502030303020204" pitchFamily="34" charset="0"/>
                <a:cs typeface="Times New Roman" panose="02020603050405020304" pitchFamily="18" charset="0"/>
              </a:rPr>
              <a:t>é</a:t>
            </a:r>
            <a:r>
              <a:rPr lang="fr-FR" altLang="fr-FR" sz="2400" b="1" dirty="0">
                <a:solidFill>
                  <a:srgbClr val="336600"/>
                </a:solidFill>
                <a:latin typeface="Century Gothic" panose="020B0502020202020204" pitchFamily="34" charset="0"/>
                <a:cs typeface="Times New Roman" panose="02020603050405020304" pitchFamily="18" charset="0"/>
              </a:rPr>
              <a:t>orie de la valeur</a:t>
            </a:r>
            <a:br>
              <a:rPr lang="fr-FR" altLang="fr-FR" sz="2400" b="1" dirty="0">
                <a:solidFill>
                  <a:srgbClr val="336600"/>
                </a:solidFill>
                <a:latin typeface="Century Gothic" panose="020B0502020202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3. Le march</a:t>
            </a:r>
            <a:r>
              <a:rPr lang="fr-FR" altLang="fr-FR" sz="2400" b="1" dirty="0">
                <a:solidFill>
                  <a:srgbClr val="336600"/>
                </a:solidFill>
                <a:latin typeface="Candara" panose="020E0502030303020204" pitchFamily="34" charset="0"/>
                <a:cs typeface="Times New Roman" panose="02020603050405020304" pitchFamily="18" charset="0"/>
              </a:rPr>
              <a:t>é</a:t>
            </a:r>
            <a:r>
              <a:rPr lang="fr-FR" altLang="fr-FR" sz="2400" b="1" dirty="0">
                <a:solidFill>
                  <a:srgbClr val="336600"/>
                </a:solidFill>
                <a:latin typeface="Century Gothic" panose="020B0502020202020204" pitchFamily="34" charset="0"/>
                <a:cs typeface="Times New Roman" panose="02020603050405020304" pitchFamily="18" charset="0"/>
              </a:rPr>
              <a:t> et la </a:t>
            </a:r>
            <a:r>
              <a:rPr lang="fr-FR" altLang="fr-FR" sz="2400" b="1" dirty="0">
                <a:solidFill>
                  <a:srgbClr val="336600"/>
                </a:solidFill>
                <a:latin typeface="Candara" panose="020E0502030303020204" pitchFamily="34" charset="0"/>
                <a:cs typeface="Times New Roman" panose="02020603050405020304" pitchFamily="18" charset="0"/>
              </a:rPr>
              <a:t>« </a:t>
            </a:r>
            <a:r>
              <a:rPr lang="fr-FR" altLang="fr-FR" sz="2400" b="1" dirty="0">
                <a:solidFill>
                  <a:srgbClr val="336600"/>
                </a:solidFill>
                <a:latin typeface="Century Gothic" panose="020B0502020202020204" pitchFamily="34" charset="0"/>
                <a:cs typeface="Times New Roman" panose="02020603050405020304" pitchFamily="18" charset="0"/>
              </a:rPr>
              <a:t>main invisible</a:t>
            </a:r>
            <a:r>
              <a:rPr lang="fr-FR" altLang="fr-FR" sz="2400" b="1" dirty="0">
                <a:solidFill>
                  <a:srgbClr val="336600"/>
                </a:solidFill>
                <a:latin typeface="Candara" panose="020E0502030303020204" pitchFamily="34" charset="0"/>
                <a:cs typeface="Times New Roman" panose="02020603050405020304" pitchFamily="18" charset="0"/>
              </a:rPr>
              <a:t> »</a:t>
            </a:r>
            <a:br>
              <a:rPr lang="fr-FR" altLang="fr-FR" sz="2400" b="1" dirty="0">
                <a:solidFill>
                  <a:srgbClr val="336600"/>
                </a:solidFill>
                <a:latin typeface="Century Gothic" panose="020B0502020202020204" pitchFamily="34" charset="0"/>
                <a:cs typeface="Times New Roman" panose="02020603050405020304" pitchFamily="18" charset="0"/>
              </a:rPr>
            </a:br>
            <a:r>
              <a:rPr lang="fr-FR" altLang="fr-FR" sz="2400" b="1" dirty="0">
                <a:solidFill>
                  <a:srgbClr val="FFFF66"/>
                </a:solidFill>
                <a:latin typeface="Century Gothic" panose="020B0502020202020204" pitchFamily="34" charset="0"/>
                <a:cs typeface="Times New Roman" panose="02020603050405020304" pitchFamily="18" charset="0"/>
              </a:rPr>
              <a:t>4. Travail productif et improductif</a:t>
            </a:r>
          </a:p>
          <a:p>
            <a:pPr marL="0" indent="0" eaLnBrk="1" hangingPunct="1">
              <a:spcBef>
                <a:spcPct val="0"/>
              </a:spcBef>
              <a:buClr>
                <a:srgbClr val="FFFF66"/>
              </a:buClr>
              <a:defRPr/>
            </a:pPr>
            <a:r>
              <a:rPr lang="fr-FR" altLang="fr-FR" sz="2400" b="1" dirty="0">
                <a:solidFill>
                  <a:srgbClr val="FFFF66"/>
                </a:solidFill>
                <a:latin typeface="Century Gothic" panose="020B0502020202020204" pitchFamily="34" charset="0"/>
                <a:cs typeface="Times New Roman" panose="02020603050405020304" pitchFamily="18" charset="0"/>
              </a:rPr>
              <a:t>    </a:t>
            </a:r>
            <a:r>
              <a:rPr lang="fr-FR" altLang="fr-FR" sz="2400" b="1" dirty="0">
                <a:solidFill>
                  <a:srgbClr val="326300"/>
                </a:solidFill>
                <a:latin typeface="Century Gothic" panose="020B0502020202020204" pitchFamily="34" charset="0"/>
                <a:cs typeface="Times New Roman" panose="02020603050405020304" pitchFamily="18" charset="0"/>
              </a:rPr>
              <a:t>5. Croissance et </a:t>
            </a:r>
            <a:r>
              <a:rPr lang="fr-FR" altLang="fr-FR" sz="2400" b="1" dirty="0">
                <a:solidFill>
                  <a:srgbClr val="326300"/>
                </a:solidFill>
                <a:latin typeface="Candara" panose="020E0502030303020204" pitchFamily="34" charset="0"/>
                <a:cs typeface="Times New Roman" panose="02020603050405020304" pitchFamily="18" charset="0"/>
              </a:rPr>
              <a:t>é</a:t>
            </a:r>
            <a:r>
              <a:rPr lang="fr-FR" altLang="fr-FR" sz="2400" b="1" dirty="0">
                <a:solidFill>
                  <a:srgbClr val="326300"/>
                </a:solidFill>
                <a:latin typeface="Century Gothic" panose="020B0502020202020204" pitchFamily="34" charset="0"/>
                <a:cs typeface="Times New Roman" panose="02020603050405020304" pitchFamily="18" charset="0"/>
              </a:rPr>
              <a:t>pargne</a:t>
            </a:r>
            <a:br>
              <a:rPr lang="fr-FR" altLang="fr-FR" sz="2400" b="1" dirty="0">
                <a:solidFill>
                  <a:srgbClr val="326300"/>
                </a:solidFill>
                <a:latin typeface="Century Gothic" panose="020B0502020202020204" pitchFamily="34" charset="0"/>
                <a:cs typeface="Times New Roman" panose="02020603050405020304" pitchFamily="18" charset="0"/>
              </a:rPr>
            </a:br>
            <a:r>
              <a:rPr lang="fr-FR" altLang="fr-FR" sz="2400" b="1" dirty="0">
                <a:solidFill>
                  <a:srgbClr val="326300"/>
                </a:solidFill>
                <a:latin typeface="Century Gothic" panose="020B0502020202020204" pitchFamily="34" charset="0"/>
                <a:cs typeface="Times New Roman" panose="02020603050405020304" pitchFamily="18" charset="0"/>
              </a:rPr>
              <a:t>    </a:t>
            </a:r>
            <a:r>
              <a:rPr lang="fr-FR" altLang="fr-FR" sz="2400" b="1" dirty="0">
                <a:solidFill>
                  <a:srgbClr val="336600"/>
                </a:solidFill>
                <a:latin typeface="Century Gothic" panose="020B0502020202020204" pitchFamily="34" charset="0"/>
                <a:cs typeface="Times New Roman" panose="02020603050405020304" pitchFamily="18" charset="0"/>
              </a:rPr>
              <a:t>Conclusion </a:t>
            </a:r>
          </a:p>
          <a:p>
            <a:pPr eaLnBrk="1" hangingPunct="1">
              <a:spcBef>
                <a:spcPct val="0"/>
              </a:spcBef>
              <a:buClr>
                <a:srgbClr val="336600"/>
              </a:buClr>
              <a:buFont typeface="Times New Roman" panose="02020603050405020304" pitchFamily="18" charset="0"/>
              <a:buAutoNum type="arabicPeriod"/>
              <a:defRPr/>
            </a:pPr>
            <a:r>
              <a:rPr lang="fr-FR" altLang="fr-FR" b="1" dirty="0">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6850E73E-0569-4207-BB0C-E3C71C6FA8F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5843" name="Text Box 3">
            <a:extLst>
              <a:ext uri="{FF2B5EF4-FFF2-40B4-BE49-F238E27FC236}">
                <a16:creationId xmlns:a16="http://schemas.microsoft.com/office/drawing/2014/main" id="{B5926751-219B-4DB7-ACB2-23EBC62636E2}"/>
              </a:ext>
            </a:extLst>
          </p:cNvPr>
          <p:cNvSpPr txBox="1">
            <a:spLocks noChangeArrowheads="1"/>
          </p:cNvSpPr>
          <p:nvPr/>
        </p:nvSpPr>
        <p:spPr bwMode="auto">
          <a:xfrm>
            <a:off x="1343472" y="2724737"/>
            <a:ext cx="9793088"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Il y a une sorte de travail qui ajoute à la valeur de l'objet sur lequel il s'exerce; il y en a un autre qui n'a pas le même effet. Le premier, produisant une valeur, peut être appelé travail productif, le dernier, travail non productif. »</a:t>
            </a:r>
          </a:p>
        </p:txBody>
      </p:sp>
      <p:sp>
        <p:nvSpPr>
          <p:cNvPr id="35844" name="Text Box 4">
            <a:extLst>
              <a:ext uri="{FF2B5EF4-FFF2-40B4-BE49-F238E27FC236}">
                <a16:creationId xmlns:a16="http://schemas.microsoft.com/office/drawing/2014/main" id="{0D5D1D87-EC6C-4D33-8BAA-C83DBD9EC5EE}"/>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35845" name="Picture 5">
            <a:extLst>
              <a:ext uri="{FF2B5EF4-FFF2-40B4-BE49-F238E27FC236}">
                <a16:creationId xmlns:a16="http://schemas.microsoft.com/office/drawing/2014/main" id="{2305ECE5-ED6D-4FD5-85AE-E72F27835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Text Box 6">
            <a:extLst>
              <a:ext uri="{FF2B5EF4-FFF2-40B4-BE49-F238E27FC236}">
                <a16:creationId xmlns:a16="http://schemas.microsoft.com/office/drawing/2014/main" id="{8C9E8B19-99C9-4E13-A474-C81D35BCDEBF}"/>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59031B2A-DC2A-455A-929F-AA6ABD12F09D}"/>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7891" name="Text Box 3">
            <a:extLst>
              <a:ext uri="{FF2B5EF4-FFF2-40B4-BE49-F238E27FC236}">
                <a16:creationId xmlns:a16="http://schemas.microsoft.com/office/drawing/2014/main" id="{6156B457-46DA-4325-A1F1-BA4A0432B4E6}"/>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37892" name="Picture 4">
            <a:extLst>
              <a:ext uri="{FF2B5EF4-FFF2-40B4-BE49-F238E27FC236}">
                <a16:creationId xmlns:a16="http://schemas.microsoft.com/office/drawing/2014/main" id="{DFDB84F5-2118-4708-83D1-A049A725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Text Box 5">
            <a:extLst>
              <a:ext uri="{FF2B5EF4-FFF2-40B4-BE49-F238E27FC236}">
                <a16:creationId xmlns:a16="http://schemas.microsoft.com/office/drawing/2014/main" id="{1948097A-9A63-4123-B2C3-D42738CC1E24}"/>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pic>
        <p:nvPicPr>
          <p:cNvPr id="37894" name="Picture 6">
            <a:extLst>
              <a:ext uri="{FF2B5EF4-FFF2-40B4-BE49-F238E27FC236}">
                <a16:creationId xmlns:a16="http://schemas.microsoft.com/office/drawing/2014/main" id="{64A574C7-FCDB-450C-BE77-AEE18FDD2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708275"/>
            <a:ext cx="6048375" cy="311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78433985-6380-4251-B0FE-7AC2163CB7BC}"/>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9939" name="Text Box 3">
            <a:extLst>
              <a:ext uri="{FF2B5EF4-FFF2-40B4-BE49-F238E27FC236}">
                <a16:creationId xmlns:a16="http://schemas.microsoft.com/office/drawing/2014/main" id="{3C2C8573-5814-47C2-ACE8-16CAA51B90CA}"/>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39940" name="Picture 4">
            <a:extLst>
              <a:ext uri="{FF2B5EF4-FFF2-40B4-BE49-F238E27FC236}">
                <a16:creationId xmlns:a16="http://schemas.microsoft.com/office/drawing/2014/main" id="{68C43530-62B3-43D0-9692-3DC0110AB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1" name="Text Box 5">
            <a:extLst>
              <a:ext uri="{FF2B5EF4-FFF2-40B4-BE49-F238E27FC236}">
                <a16:creationId xmlns:a16="http://schemas.microsoft.com/office/drawing/2014/main" id="{87482834-74C2-440B-B1E8-A805B3607E05}"/>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pic>
        <p:nvPicPr>
          <p:cNvPr id="39942" name="Picture 6">
            <a:extLst>
              <a:ext uri="{FF2B5EF4-FFF2-40B4-BE49-F238E27FC236}">
                <a16:creationId xmlns:a16="http://schemas.microsoft.com/office/drawing/2014/main" id="{DB3CCA9E-4DEA-441A-9988-6E3ECA94C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636838"/>
            <a:ext cx="8529638" cy="380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63152F8-11A2-43D9-B2B4-3A2F4A9D8CC9}"/>
              </a:ext>
            </a:extLst>
          </p:cNvPr>
          <p:cNvSpPr txBox="1">
            <a:spLocks noChangeArrowheads="1"/>
          </p:cNvSpPr>
          <p:nvPr/>
        </p:nvSpPr>
        <p:spPr bwMode="auto">
          <a:xfrm>
            <a:off x="1981200" y="381000"/>
            <a:ext cx="8280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2400" b="1">
                <a:solidFill>
                  <a:srgbClr val="FFFFFF"/>
                </a:solidFill>
                <a:latin typeface="Century Gothic" panose="020B0502020202020204" pitchFamily="34" charset="0"/>
              </a:rPr>
              <a:t>Des définitions variables...</a:t>
            </a:r>
          </a:p>
        </p:txBody>
      </p:sp>
      <p:sp>
        <p:nvSpPr>
          <p:cNvPr id="5123" name="Text Box 3">
            <a:extLst>
              <a:ext uri="{FF2B5EF4-FFF2-40B4-BE49-F238E27FC236}">
                <a16:creationId xmlns:a16="http://schemas.microsoft.com/office/drawing/2014/main" id="{F8808B28-CBDA-4822-8EE7-E9530CDF501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pic>
        <p:nvPicPr>
          <p:cNvPr id="5124" name="Picture 4">
            <a:extLst>
              <a:ext uri="{FF2B5EF4-FFF2-40B4-BE49-F238E27FC236}">
                <a16:creationId xmlns:a16="http://schemas.microsoft.com/office/drawing/2014/main" id="{CE0EB1AB-6853-45E0-8F0B-B23D634D3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27686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a:extLst>
              <a:ext uri="{FF2B5EF4-FFF2-40B4-BE49-F238E27FC236}">
                <a16:creationId xmlns:a16="http://schemas.microsoft.com/office/drawing/2014/main" id="{5F95397D-E39D-4B70-8ED4-A6CE419D9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2935288"/>
            <a:ext cx="1522412" cy="1960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Line 6">
            <a:extLst>
              <a:ext uri="{FF2B5EF4-FFF2-40B4-BE49-F238E27FC236}">
                <a16:creationId xmlns:a16="http://schemas.microsoft.com/office/drawing/2014/main" id="{58474BD5-9027-460A-9518-3BA8E830C3D1}"/>
              </a:ext>
            </a:extLst>
          </p:cNvPr>
          <p:cNvSpPr>
            <a:spLocks noChangeShapeType="1"/>
          </p:cNvSpPr>
          <p:nvPr/>
        </p:nvSpPr>
        <p:spPr bwMode="auto">
          <a:xfrm flipV="1">
            <a:off x="2387600" y="1366838"/>
            <a:ext cx="7775575" cy="4683125"/>
          </a:xfrm>
          <a:prstGeom prst="line">
            <a:avLst/>
          </a:prstGeom>
          <a:noFill/>
          <a:ln w="72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5127" name="Rectangle 7">
            <a:extLst>
              <a:ext uri="{FF2B5EF4-FFF2-40B4-BE49-F238E27FC236}">
                <a16:creationId xmlns:a16="http://schemas.microsoft.com/office/drawing/2014/main" id="{F1500CDF-4D0B-4F54-B813-972521766515}"/>
              </a:ext>
            </a:extLst>
          </p:cNvPr>
          <p:cNvSpPr>
            <a:spLocks noChangeArrowheads="1"/>
          </p:cNvSpPr>
          <p:nvPr/>
        </p:nvSpPr>
        <p:spPr bwMode="auto">
          <a:xfrm>
            <a:off x="2586038" y="4679950"/>
            <a:ext cx="143986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fr-FR" altLang="fr-FR" sz="1800" b="1">
                <a:solidFill>
                  <a:srgbClr val="FFFFFF"/>
                </a:solidFill>
                <a:latin typeface="Century Gothic" panose="020B0502020202020204" pitchFamily="34" charset="0"/>
              </a:rPr>
              <a:t>David RICARDO</a:t>
            </a:r>
          </a:p>
        </p:txBody>
      </p:sp>
      <p:sp>
        <p:nvSpPr>
          <p:cNvPr id="5128" name="Rectangle 8">
            <a:extLst>
              <a:ext uri="{FF2B5EF4-FFF2-40B4-BE49-F238E27FC236}">
                <a16:creationId xmlns:a16="http://schemas.microsoft.com/office/drawing/2014/main" id="{4F37234A-9D63-4664-9AE9-AC1D7B84AAE2}"/>
              </a:ext>
            </a:extLst>
          </p:cNvPr>
          <p:cNvSpPr>
            <a:spLocks noChangeArrowheads="1"/>
          </p:cNvSpPr>
          <p:nvPr/>
        </p:nvSpPr>
        <p:spPr bwMode="auto">
          <a:xfrm>
            <a:off x="5340350" y="5832475"/>
            <a:ext cx="14398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fr-FR" altLang="fr-FR" sz="1800" b="1">
                <a:solidFill>
                  <a:srgbClr val="FFFFFF"/>
                </a:solidFill>
                <a:latin typeface="Century Gothic" panose="020B0502020202020204" pitchFamily="34" charset="0"/>
              </a:rPr>
              <a:t>Jean-Baptiste SAY</a:t>
            </a:r>
          </a:p>
        </p:txBody>
      </p:sp>
      <p:sp>
        <p:nvSpPr>
          <p:cNvPr id="5129" name="Rectangle 9">
            <a:extLst>
              <a:ext uri="{FF2B5EF4-FFF2-40B4-BE49-F238E27FC236}">
                <a16:creationId xmlns:a16="http://schemas.microsoft.com/office/drawing/2014/main" id="{34F8F573-02F9-4E6C-8302-AB37DD1D2A7C}"/>
              </a:ext>
            </a:extLst>
          </p:cNvPr>
          <p:cNvSpPr>
            <a:spLocks noChangeArrowheads="1"/>
          </p:cNvSpPr>
          <p:nvPr/>
        </p:nvSpPr>
        <p:spPr bwMode="auto">
          <a:xfrm>
            <a:off x="8291513" y="4895850"/>
            <a:ext cx="143986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fr-FR" altLang="fr-FR" sz="1800" b="1">
                <a:solidFill>
                  <a:srgbClr val="FFFFFF"/>
                </a:solidFill>
                <a:latin typeface="Century Gothic" panose="020B0502020202020204" pitchFamily="34" charset="0"/>
              </a:rPr>
              <a:t>Thomas MALTHUS</a:t>
            </a:r>
          </a:p>
        </p:txBody>
      </p:sp>
      <p:sp>
        <p:nvSpPr>
          <p:cNvPr id="5130" name="Line 10">
            <a:extLst>
              <a:ext uri="{FF2B5EF4-FFF2-40B4-BE49-F238E27FC236}">
                <a16:creationId xmlns:a16="http://schemas.microsoft.com/office/drawing/2014/main" id="{CDC03A27-9C41-47A8-8D81-1714159F0E2B}"/>
              </a:ext>
            </a:extLst>
          </p:cNvPr>
          <p:cNvSpPr>
            <a:spLocks noChangeShapeType="1"/>
          </p:cNvSpPr>
          <p:nvPr/>
        </p:nvSpPr>
        <p:spPr bwMode="auto">
          <a:xfrm flipV="1">
            <a:off x="7643813" y="898525"/>
            <a:ext cx="1587" cy="5403850"/>
          </a:xfrm>
          <a:prstGeom prst="line">
            <a:avLst/>
          </a:prstGeom>
          <a:noFill/>
          <a:ln w="720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5131" name="Rectangle 11">
            <a:extLst>
              <a:ext uri="{FF2B5EF4-FFF2-40B4-BE49-F238E27FC236}">
                <a16:creationId xmlns:a16="http://schemas.microsoft.com/office/drawing/2014/main" id="{A67A90BF-CEA1-4A24-83E5-13AC614A9D79}"/>
              </a:ext>
            </a:extLst>
          </p:cNvPr>
          <p:cNvSpPr>
            <a:spLocks noChangeArrowheads="1"/>
          </p:cNvSpPr>
          <p:nvPr/>
        </p:nvSpPr>
        <p:spPr bwMode="auto">
          <a:xfrm>
            <a:off x="7607300" y="5903913"/>
            <a:ext cx="1079500" cy="431800"/>
          </a:xfrm>
          <a:prstGeom prst="rect">
            <a:avLst/>
          </a:prstGeom>
          <a:solidFill>
            <a:srgbClr val="0099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fr-FR" altLang="fr-FR" sz="1800" b="1">
                <a:latin typeface="Century Gothic" panose="020B0502020202020204" pitchFamily="34" charset="0"/>
              </a:rPr>
              <a:t>Keynes</a:t>
            </a:r>
          </a:p>
        </p:txBody>
      </p:sp>
      <p:sp>
        <p:nvSpPr>
          <p:cNvPr id="5132" name="Rectangle 12">
            <a:extLst>
              <a:ext uri="{FF2B5EF4-FFF2-40B4-BE49-F238E27FC236}">
                <a16:creationId xmlns:a16="http://schemas.microsoft.com/office/drawing/2014/main" id="{5D0CE1E2-17D3-4C62-B98E-27664962A694}"/>
              </a:ext>
            </a:extLst>
          </p:cNvPr>
          <p:cNvSpPr>
            <a:spLocks noChangeArrowheads="1"/>
          </p:cNvSpPr>
          <p:nvPr/>
        </p:nvSpPr>
        <p:spPr bwMode="auto">
          <a:xfrm>
            <a:off x="9156700" y="1008063"/>
            <a:ext cx="1079500" cy="431800"/>
          </a:xfrm>
          <a:prstGeom prst="rect">
            <a:avLst/>
          </a:prstGeom>
          <a:solidFill>
            <a:srgbClr val="FF0000"/>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fr-FR" altLang="fr-FR" sz="1800" b="1">
                <a:latin typeface="Century Gothic" panose="020B0502020202020204" pitchFamily="34" charset="0"/>
              </a:rPr>
              <a:t>Marx</a:t>
            </a:r>
          </a:p>
        </p:txBody>
      </p:sp>
      <p:pic>
        <p:nvPicPr>
          <p:cNvPr id="5133" name="Picture 13">
            <a:extLst>
              <a:ext uri="{FF2B5EF4-FFF2-40B4-BE49-F238E27FC236}">
                <a16:creationId xmlns:a16="http://schemas.microsoft.com/office/drawing/2014/main" id="{42B02ACA-28BB-4E24-889A-3F7B2D2A2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1223963"/>
            <a:ext cx="1598612" cy="1960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4" name="Rectangle 14">
            <a:extLst>
              <a:ext uri="{FF2B5EF4-FFF2-40B4-BE49-F238E27FC236}">
                <a16:creationId xmlns:a16="http://schemas.microsoft.com/office/drawing/2014/main" id="{3665BB3F-97AD-4ADF-9E0A-3BE4AE1EEF80}"/>
              </a:ext>
            </a:extLst>
          </p:cNvPr>
          <p:cNvSpPr>
            <a:spLocks noChangeArrowheads="1"/>
          </p:cNvSpPr>
          <p:nvPr/>
        </p:nvSpPr>
        <p:spPr bwMode="auto">
          <a:xfrm>
            <a:off x="5483225" y="3184525"/>
            <a:ext cx="14398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fr-FR" altLang="fr-FR" sz="1800" b="1">
                <a:solidFill>
                  <a:srgbClr val="FFFFFF"/>
                </a:solidFill>
                <a:latin typeface="Century Gothic" panose="020B0502020202020204" pitchFamily="34" charset="0"/>
              </a:rPr>
              <a:t>Adam SMITH</a:t>
            </a:r>
          </a:p>
        </p:txBody>
      </p:sp>
      <p:pic>
        <p:nvPicPr>
          <p:cNvPr id="5135" name="Picture 15">
            <a:extLst>
              <a:ext uri="{FF2B5EF4-FFF2-40B4-BE49-F238E27FC236}">
                <a16:creationId xmlns:a16="http://schemas.microsoft.com/office/drawing/2014/main" id="{47901B41-7699-4589-BB87-10EB4D493D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888" y="3887788"/>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01DAED81-20F1-4838-96ED-32CAE6D3E33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41987" name="Text Box 3">
            <a:extLst>
              <a:ext uri="{FF2B5EF4-FFF2-40B4-BE49-F238E27FC236}">
                <a16:creationId xmlns:a16="http://schemas.microsoft.com/office/drawing/2014/main" id="{D0C93F7D-9EC6-4B33-9A35-35B016537AC4}"/>
              </a:ext>
            </a:extLst>
          </p:cNvPr>
          <p:cNvSpPr txBox="1">
            <a:spLocks noChangeArrowheads="1"/>
          </p:cNvSpPr>
          <p:nvPr/>
        </p:nvSpPr>
        <p:spPr bwMode="auto">
          <a:xfrm>
            <a:off x="1055440" y="2781300"/>
            <a:ext cx="9793088"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500"/>
              </a:spcBef>
              <a:buClrTx/>
            </a:pPr>
            <a:r>
              <a:rPr lang="fr-FR" altLang="fr-FR" sz="4000" dirty="0">
                <a:solidFill>
                  <a:srgbClr val="EAEAEA"/>
                </a:solidFill>
                <a:latin typeface="Sylfaen" panose="010A0502050306030303" pitchFamily="18" charset="0"/>
              </a:rPr>
              <a:t>« Un particulier s'enrichit à employer une multitude d'ouvriers fabricants; il s'appauvrit à entretenir une multitude de domestiques. » </a:t>
            </a:r>
          </a:p>
        </p:txBody>
      </p:sp>
      <p:sp>
        <p:nvSpPr>
          <p:cNvPr id="41988" name="Text Box 4">
            <a:extLst>
              <a:ext uri="{FF2B5EF4-FFF2-40B4-BE49-F238E27FC236}">
                <a16:creationId xmlns:a16="http://schemas.microsoft.com/office/drawing/2014/main" id="{CF1402DB-0560-4B82-B1B4-6B41FFDA8DF9}"/>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41989" name="Picture 5">
            <a:extLst>
              <a:ext uri="{FF2B5EF4-FFF2-40B4-BE49-F238E27FC236}">
                <a16:creationId xmlns:a16="http://schemas.microsoft.com/office/drawing/2014/main" id="{19F5450A-9E5E-4392-9F6B-28B608CC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6">
            <a:extLst>
              <a:ext uri="{FF2B5EF4-FFF2-40B4-BE49-F238E27FC236}">
                <a16:creationId xmlns:a16="http://schemas.microsoft.com/office/drawing/2014/main" id="{66397504-9264-4D61-9412-86E6B0CFF19E}"/>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0654E272-AA82-40A0-80E7-4DE9C174AABF}"/>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44035" name="Text Box 3">
            <a:extLst>
              <a:ext uri="{FF2B5EF4-FFF2-40B4-BE49-F238E27FC236}">
                <a16:creationId xmlns:a16="http://schemas.microsoft.com/office/drawing/2014/main" id="{1174C9F3-3653-4506-8B14-8944C181738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3797" name="Text Box 4">
            <a:extLst>
              <a:ext uri="{FF2B5EF4-FFF2-40B4-BE49-F238E27FC236}">
                <a16:creationId xmlns:a16="http://schemas.microsoft.com/office/drawing/2014/main" id="{3DF4C9AA-61DB-4761-9877-3ABDE57D6D71}"/>
              </a:ext>
            </a:extLst>
          </p:cNvPr>
          <p:cNvSpPr txBox="1">
            <a:spLocks noChangeArrowheads="1"/>
          </p:cNvSpPr>
          <p:nvPr/>
        </p:nvSpPr>
        <p:spPr bwMode="auto">
          <a:xfrm>
            <a:off x="1981200" y="1484313"/>
            <a:ext cx="8280400" cy="5265737"/>
          </a:xfrm>
          <a:prstGeom prst="rect">
            <a:avLst/>
          </a:prstGeom>
          <a:noFill/>
          <a:ln>
            <a:noFill/>
          </a:ln>
          <a:effec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66"/>
              </a:buClr>
              <a:buFont typeface="Times New Roman" panose="02020603050405020304" pitchFamily="18" charset="0"/>
              <a:buAutoNum type="arabicPeriod"/>
              <a:defRPr/>
            </a:pPr>
            <a:r>
              <a:rPr lang="fr-FR" altLang="fr-FR" b="1" dirty="0">
                <a:solidFill>
                  <a:srgbClr val="FFFF66"/>
                </a:solidFill>
                <a:latin typeface="Candara" panose="020E0502030303020204" pitchFamily="34" charset="0"/>
              </a:rPr>
              <a:t>Adam Smith</a:t>
            </a:r>
            <a:br>
              <a:rPr lang="fr-FR" altLang="fr-FR" b="1" dirty="0">
                <a:solidFill>
                  <a:srgbClr val="FFFF66"/>
                </a:solidFill>
                <a:latin typeface="Candara" panose="020E0502030303020204" pitchFamily="34" charset="0"/>
              </a:rPr>
            </a:br>
            <a:r>
              <a:rPr lang="fr-FR" altLang="fr-FR" sz="2400" b="1" dirty="0">
                <a:solidFill>
                  <a:srgbClr val="336600"/>
                </a:solidFill>
                <a:latin typeface="Century Gothic" panose="020B0502020202020204" pitchFamily="34" charset="0"/>
                <a:cs typeface="Times New Roman" panose="02020603050405020304" pitchFamily="18" charset="0"/>
              </a:rPr>
              <a:t>1. Division du travail et </a:t>
            </a:r>
            <a:r>
              <a:rPr lang="fr-FR" altLang="fr-FR" sz="2400" b="1" dirty="0">
                <a:solidFill>
                  <a:srgbClr val="336600"/>
                </a:solidFill>
                <a:latin typeface="Candara" panose="020E0502030303020204" pitchFamily="34" charset="0"/>
                <a:cs typeface="Times New Roman" panose="02020603050405020304" pitchFamily="18" charset="0"/>
              </a:rPr>
              <a:t>é</a:t>
            </a:r>
            <a:r>
              <a:rPr lang="fr-FR" altLang="fr-FR" sz="2400" b="1" dirty="0">
                <a:solidFill>
                  <a:srgbClr val="336600"/>
                </a:solidFill>
                <a:latin typeface="Century Gothic" panose="020B0502020202020204" pitchFamily="34" charset="0"/>
                <a:cs typeface="Times New Roman" panose="02020603050405020304" pitchFamily="18" charset="0"/>
              </a:rPr>
              <a:t>change</a:t>
            </a:r>
            <a:br>
              <a:rPr lang="fr-FR" altLang="fr-FR" sz="2400" b="1" dirty="0">
                <a:solidFill>
                  <a:srgbClr val="FFFF66"/>
                </a:solidFill>
                <a:latin typeface="Century Gothic" panose="020B0502020202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2. La th</a:t>
            </a:r>
            <a:r>
              <a:rPr lang="fr-FR" altLang="fr-FR" sz="2400" b="1" dirty="0">
                <a:solidFill>
                  <a:srgbClr val="336600"/>
                </a:solidFill>
                <a:latin typeface="Candara" panose="020E0502030303020204" pitchFamily="34" charset="0"/>
                <a:cs typeface="Times New Roman" panose="02020603050405020304" pitchFamily="18" charset="0"/>
              </a:rPr>
              <a:t>é</a:t>
            </a:r>
            <a:r>
              <a:rPr lang="fr-FR" altLang="fr-FR" sz="2400" b="1" dirty="0">
                <a:solidFill>
                  <a:srgbClr val="336600"/>
                </a:solidFill>
                <a:latin typeface="Century Gothic" panose="020B0502020202020204" pitchFamily="34" charset="0"/>
                <a:cs typeface="Times New Roman" panose="02020603050405020304" pitchFamily="18" charset="0"/>
              </a:rPr>
              <a:t>orie de la valeur</a:t>
            </a:r>
            <a:br>
              <a:rPr lang="fr-FR" altLang="fr-FR" sz="2400" b="1" dirty="0">
                <a:solidFill>
                  <a:srgbClr val="336600"/>
                </a:solidFill>
                <a:latin typeface="Century Gothic" panose="020B0502020202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3. Le march</a:t>
            </a:r>
            <a:r>
              <a:rPr lang="fr-FR" altLang="fr-FR" sz="2400" b="1" dirty="0">
                <a:solidFill>
                  <a:srgbClr val="336600"/>
                </a:solidFill>
                <a:latin typeface="Candara" panose="020E0502030303020204" pitchFamily="34" charset="0"/>
                <a:cs typeface="Times New Roman" panose="02020603050405020304" pitchFamily="18" charset="0"/>
              </a:rPr>
              <a:t>é</a:t>
            </a:r>
            <a:r>
              <a:rPr lang="fr-FR" altLang="fr-FR" sz="2400" b="1" dirty="0">
                <a:solidFill>
                  <a:srgbClr val="336600"/>
                </a:solidFill>
                <a:latin typeface="Century Gothic" panose="020B0502020202020204" pitchFamily="34" charset="0"/>
                <a:cs typeface="Times New Roman" panose="02020603050405020304" pitchFamily="18" charset="0"/>
              </a:rPr>
              <a:t> et la </a:t>
            </a:r>
            <a:r>
              <a:rPr lang="fr-FR" altLang="fr-FR" sz="2400" b="1" dirty="0">
                <a:solidFill>
                  <a:srgbClr val="336600"/>
                </a:solidFill>
                <a:latin typeface="Candara" panose="020E0502030303020204" pitchFamily="34" charset="0"/>
                <a:cs typeface="Times New Roman" panose="02020603050405020304" pitchFamily="18" charset="0"/>
              </a:rPr>
              <a:t>« </a:t>
            </a:r>
            <a:r>
              <a:rPr lang="fr-FR" altLang="fr-FR" sz="2400" b="1" dirty="0">
                <a:solidFill>
                  <a:srgbClr val="336600"/>
                </a:solidFill>
                <a:latin typeface="Century Gothic" panose="020B0502020202020204" pitchFamily="34" charset="0"/>
                <a:cs typeface="Times New Roman" panose="02020603050405020304" pitchFamily="18" charset="0"/>
              </a:rPr>
              <a:t>main invisible</a:t>
            </a:r>
            <a:r>
              <a:rPr lang="fr-FR" altLang="fr-FR" sz="2400" b="1" dirty="0">
                <a:solidFill>
                  <a:srgbClr val="336600"/>
                </a:solidFill>
                <a:latin typeface="Candara" panose="020E0502030303020204" pitchFamily="34" charset="0"/>
                <a:cs typeface="Times New Roman" panose="02020603050405020304" pitchFamily="18" charset="0"/>
              </a:rPr>
              <a:t> »</a:t>
            </a:r>
            <a:br>
              <a:rPr lang="fr-FR" altLang="fr-FR" sz="2400" b="1" dirty="0">
                <a:solidFill>
                  <a:srgbClr val="336600"/>
                </a:solidFill>
                <a:latin typeface="Century Gothic" panose="020B0502020202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4. Travail productif et improductif</a:t>
            </a:r>
          </a:p>
          <a:p>
            <a:pPr marL="0" indent="0" eaLnBrk="1" hangingPunct="1">
              <a:spcBef>
                <a:spcPct val="0"/>
              </a:spcBef>
              <a:buClr>
                <a:srgbClr val="FFFF66"/>
              </a:buClr>
              <a:defRPr/>
            </a:pPr>
            <a:r>
              <a:rPr lang="fr-FR" altLang="fr-FR" sz="2400" b="1" dirty="0">
                <a:solidFill>
                  <a:srgbClr val="FFFF66"/>
                </a:solidFill>
                <a:latin typeface="Century Gothic" panose="020B0502020202020204" pitchFamily="34" charset="0"/>
                <a:cs typeface="Times New Roman" panose="02020603050405020304" pitchFamily="18" charset="0"/>
              </a:rPr>
              <a:t>    5. Croissance et </a:t>
            </a:r>
            <a:r>
              <a:rPr lang="fr-FR" altLang="fr-FR" sz="2400" b="1" dirty="0">
                <a:solidFill>
                  <a:srgbClr val="FFFF66"/>
                </a:solidFill>
                <a:latin typeface="Candara" panose="020E0502030303020204" pitchFamily="34" charset="0"/>
                <a:cs typeface="Times New Roman" panose="02020603050405020304" pitchFamily="18" charset="0"/>
              </a:rPr>
              <a:t>é</a:t>
            </a:r>
            <a:r>
              <a:rPr lang="fr-FR" altLang="fr-FR" sz="2400" b="1" dirty="0">
                <a:solidFill>
                  <a:srgbClr val="FFFF66"/>
                </a:solidFill>
                <a:latin typeface="Century Gothic" panose="020B0502020202020204" pitchFamily="34" charset="0"/>
                <a:cs typeface="Times New Roman" panose="02020603050405020304" pitchFamily="18" charset="0"/>
              </a:rPr>
              <a:t>pargne</a:t>
            </a:r>
            <a:br>
              <a:rPr lang="fr-FR" altLang="fr-FR" sz="2400" b="1" dirty="0">
                <a:solidFill>
                  <a:srgbClr val="326300"/>
                </a:solidFill>
                <a:latin typeface="Century Gothic" panose="020B0502020202020204" pitchFamily="34" charset="0"/>
                <a:cs typeface="Times New Roman" panose="02020603050405020304" pitchFamily="18" charset="0"/>
              </a:rPr>
            </a:br>
            <a:r>
              <a:rPr lang="fr-FR" altLang="fr-FR" sz="2400" b="1" dirty="0">
                <a:solidFill>
                  <a:srgbClr val="326300"/>
                </a:solidFill>
                <a:latin typeface="Century Gothic" panose="020B0502020202020204" pitchFamily="34" charset="0"/>
                <a:cs typeface="Times New Roman" panose="02020603050405020304" pitchFamily="18" charset="0"/>
              </a:rPr>
              <a:t>    </a:t>
            </a:r>
            <a:r>
              <a:rPr lang="fr-FR" altLang="fr-FR" sz="2400" b="1" dirty="0">
                <a:solidFill>
                  <a:srgbClr val="336600"/>
                </a:solidFill>
                <a:latin typeface="Century Gothic" panose="020B0502020202020204" pitchFamily="34" charset="0"/>
                <a:cs typeface="Times New Roman" panose="02020603050405020304" pitchFamily="18" charset="0"/>
              </a:rPr>
              <a:t>Conclusion </a:t>
            </a:r>
          </a:p>
          <a:p>
            <a:pPr eaLnBrk="1" hangingPunct="1">
              <a:spcBef>
                <a:spcPct val="0"/>
              </a:spcBef>
              <a:buClr>
                <a:srgbClr val="336600"/>
              </a:buClr>
              <a:buFont typeface="Times New Roman" panose="02020603050405020304" pitchFamily="18" charset="0"/>
              <a:buAutoNum type="arabicPeriod"/>
              <a:defRPr/>
            </a:pPr>
            <a:r>
              <a:rPr lang="fr-FR" altLang="fr-FR" b="1" dirty="0">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defRPr/>
            </a:pPr>
            <a:r>
              <a:rPr lang="fr-FR" altLang="fr-FR" b="1" dirty="0">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3549AE58-4FF5-47B9-ABA4-1A5B4C1847ED}"/>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46083" name="Text Box 3">
            <a:extLst>
              <a:ext uri="{FF2B5EF4-FFF2-40B4-BE49-F238E27FC236}">
                <a16:creationId xmlns:a16="http://schemas.microsoft.com/office/drawing/2014/main" id="{664746D9-CE80-4FBE-A99C-0182507A7687}"/>
              </a:ext>
            </a:extLst>
          </p:cNvPr>
          <p:cNvSpPr txBox="1">
            <a:spLocks noChangeArrowheads="1"/>
          </p:cNvSpPr>
          <p:nvPr/>
        </p:nvSpPr>
        <p:spPr bwMode="auto">
          <a:xfrm>
            <a:off x="767408" y="2602787"/>
            <a:ext cx="10585176"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63"/>
              </a:spcBef>
              <a:buClrTx/>
            </a:pPr>
            <a:r>
              <a:rPr lang="fr-FR" altLang="fr-FR" sz="3600" dirty="0">
                <a:solidFill>
                  <a:srgbClr val="EAEAEA"/>
                </a:solidFill>
                <a:latin typeface="Sylfaen" panose="010A0502050306030303" pitchFamily="18" charset="0"/>
              </a:rPr>
              <a:t>« Ainsi toute augmentation ou diminution dans la masse des capitaux tend naturellement à augmenter ou à diminuer réellement (…) le nombre des gens productifs, et par conséquent la valeur échangeable du produit annuel des terres et du travail du pays, la richesse et le revenu réel de tous ses habitants. »</a:t>
            </a:r>
          </a:p>
        </p:txBody>
      </p:sp>
      <p:sp>
        <p:nvSpPr>
          <p:cNvPr id="46084" name="Text Box 4">
            <a:extLst>
              <a:ext uri="{FF2B5EF4-FFF2-40B4-BE49-F238E27FC236}">
                <a16:creationId xmlns:a16="http://schemas.microsoft.com/office/drawing/2014/main" id="{AB7A87C7-5108-4916-BBF4-BC53DD28865F}"/>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46085" name="Picture 5">
            <a:extLst>
              <a:ext uri="{FF2B5EF4-FFF2-40B4-BE49-F238E27FC236}">
                <a16:creationId xmlns:a16="http://schemas.microsoft.com/office/drawing/2014/main" id="{9754A994-F68D-4C74-8946-EB7F2527E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Text Box 6">
            <a:extLst>
              <a:ext uri="{FF2B5EF4-FFF2-40B4-BE49-F238E27FC236}">
                <a16:creationId xmlns:a16="http://schemas.microsoft.com/office/drawing/2014/main" id="{8E4DC743-5249-442F-B44A-0F26EF814281}"/>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8130E4F0-63F5-42A4-8E5C-FCFA42D2637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48131" name="Text Box 3">
            <a:extLst>
              <a:ext uri="{FF2B5EF4-FFF2-40B4-BE49-F238E27FC236}">
                <a16:creationId xmlns:a16="http://schemas.microsoft.com/office/drawing/2014/main" id="{249084F1-8AFC-4923-849B-2DA91E74A7A3}"/>
              </a:ext>
            </a:extLst>
          </p:cNvPr>
          <p:cNvSpPr txBox="1">
            <a:spLocks noChangeArrowheads="1"/>
          </p:cNvSpPr>
          <p:nvPr/>
        </p:nvSpPr>
        <p:spPr bwMode="auto">
          <a:xfrm>
            <a:off x="911424" y="2549525"/>
            <a:ext cx="10297144" cy="3757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688"/>
              </a:spcBef>
              <a:buClrTx/>
            </a:pPr>
            <a:r>
              <a:rPr lang="fr-FR" altLang="fr-FR" sz="3400" dirty="0">
                <a:solidFill>
                  <a:srgbClr val="EAEAEA"/>
                </a:solidFill>
                <a:latin typeface="Sylfaen" panose="010A0502050306030303" pitchFamily="18" charset="0"/>
              </a:rPr>
              <a:t>« Tout ce qu'une personne épargne sur son revenu, elle l'ajoute à son capital (…) De même que le capital d'un individu ne peut s'augmenter que par le fonds que cet individu épargne sur son revenu annuel ou sur ses gains annuels, de même le capital d'une société, lequel n'est autre chose que celui de tous les individus qui la composent ne peut s'augmenter que par la même voie. »</a:t>
            </a:r>
          </a:p>
        </p:txBody>
      </p:sp>
      <p:sp>
        <p:nvSpPr>
          <p:cNvPr id="48132" name="Text Box 4">
            <a:extLst>
              <a:ext uri="{FF2B5EF4-FFF2-40B4-BE49-F238E27FC236}">
                <a16:creationId xmlns:a16="http://schemas.microsoft.com/office/drawing/2014/main" id="{DEDB5085-66E3-456A-AC22-97CB8506A638}"/>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48133" name="Picture 5">
            <a:extLst>
              <a:ext uri="{FF2B5EF4-FFF2-40B4-BE49-F238E27FC236}">
                <a16:creationId xmlns:a16="http://schemas.microsoft.com/office/drawing/2014/main" id="{2786D410-CAD7-49F6-A43B-F1A189EEC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4" name="Text Box 6">
            <a:extLst>
              <a:ext uri="{FF2B5EF4-FFF2-40B4-BE49-F238E27FC236}">
                <a16:creationId xmlns:a16="http://schemas.microsoft.com/office/drawing/2014/main" id="{75476D06-A8B1-411F-A34A-1EF6760CBEC8}"/>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915F7E5A-CB65-47C9-9188-4F2965D0642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50179" name="Text Box 3">
            <a:extLst>
              <a:ext uri="{FF2B5EF4-FFF2-40B4-BE49-F238E27FC236}">
                <a16:creationId xmlns:a16="http://schemas.microsoft.com/office/drawing/2014/main" id="{6FB3B87A-C1F2-4A5C-900D-CFDF1DEDF83B}"/>
              </a:ext>
            </a:extLst>
          </p:cNvPr>
          <p:cNvSpPr txBox="1">
            <a:spLocks noChangeArrowheads="1"/>
          </p:cNvSpPr>
          <p:nvPr/>
        </p:nvSpPr>
        <p:spPr bwMode="auto">
          <a:xfrm>
            <a:off x="1343472" y="2540651"/>
            <a:ext cx="9433048" cy="326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125"/>
              </a:spcBef>
              <a:buClrTx/>
            </a:pPr>
            <a:r>
              <a:rPr lang="fr-FR" altLang="fr-FR" sz="3400" dirty="0">
                <a:solidFill>
                  <a:srgbClr val="EAEAEA"/>
                </a:solidFill>
                <a:latin typeface="Sylfaen" panose="010A0502050306030303" pitchFamily="18" charset="0"/>
              </a:rPr>
              <a:t>« La cause immédiate de l'augmentation du capital, c'est l'économie, et non l'industrie. À la vérité, l'industrie fournit la matière des </a:t>
            </a:r>
            <a:r>
              <a:rPr lang="fr-FR" altLang="fr-FR" sz="3600" dirty="0">
                <a:solidFill>
                  <a:srgbClr val="EAEAEA"/>
                </a:solidFill>
                <a:latin typeface="Sylfaen" panose="010A0502050306030303" pitchFamily="18" charset="0"/>
              </a:rPr>
              <a:t>épargnes</a:t>
            </a:r>
            <a:r>
              <a:rPr lang="fr-FR" altLang="fr-FR" sz="3400" dirty="0">
                <a:solidFill>
                  <a:srgbClr val="EAEAEA"/>
                </a:solidFill>
                <a:latin typeface="Sylfaen" panose="010A0502050306030303" pitchFamily="18" charset="0"/>
              </a:rPr>
              <a:t> que fait l’économie ; mais, quelques gains que fasse l'industrie, sans l'économie qui les épargne et les amasse, le capital ne serait jamais plus grand. »</a:t>
            </a:r>
          </a:p>
        </p:txBody>
      </p:sp>
      <p:sp>
        <p:nvSpPr>
          <p:cNvPr id="50180" name="Text Box 4">
            <a:extLst>
              <a:ext uri="{FF2B5EF4-FFF2-40B4-BE49-F238E27FC236}">
                <a16:creationId xmlns:a16="http://schemas.microsoft.com/office/drawing/2014/main" id="{1FD232ED-75B3-43D3-BDEE-56E7DB61AAA5}"/>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50181" name="Picture 5">
            <a:extLst>
              <a:ext uri="{FF2B5EF4-FFF2-40B4-BE49-F238E27FC236}">
                <a16:creationId xmlns:a16="http://schemas.microsoft.com/office/drawing/2014/main" id="{243DF423-3141-4328-AC8E-F9D767290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2" name="Text Box 6">
            <a:extLst>
              <a:ext uri="{FF2B5EF4-FFF2-40B4-BE49-F238E27FC236}">
                <a16:creationId xmlns:a16="http://schemas.microsoft.com/office/drawing/2014/main" id="{586C9851-41D8-479F-ADCD-65AE76F7C50D}"/>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2" descr="http://cdn.freebievectors.com/illustrations/7/f/factory-clip-art-1/preview.jpg">
            <a:extLst>
              <a:ext uri="{FF2B5EF4-FFF2-40B4-BE49-F238E27FC236}">
                <a16:creationId xmlns:a16="http://schemas.microsoft.com/office/drawing/2014/main" id="{DBD78C88-A385-468F-BF3C-CF6487452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2133600"/>
            <a:ext cx="17399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http://cdn.freebievectors.com/illustrations/7/f/factory-clip-art-1/preview.jpg">
            <a:extLst>
              <a:ext uri="{FF2B5EF4-FFF2-40B4-BE49-F238E27FC236}">
                <a16:creationId xmlns:a16="http://schemas.microsoft.com/office/drawing/2014/main" id="{02F208E5-3C17-4A03-B9C1-1B971458D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4582765"/>
            <a:ext cx="966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http://www.clker.com/cliparts/e/b/7/0/12362693641685578473ericlemerdy_man.svg.hi.png">
            <a:extLst>
              <a:ext uri="{FF2B5EF4-FFF2-40B4-BE49-F238E27FC236}">
                <a16:creationId xmlns:a16="http://schemas.microsoft.com/office/drawing/2014/main" id="{4F64AB20-10C7-4C05-A841-DBE0D6678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825" y="2495550"/>
            <a:ext cx="6461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http://images.clipartpanda.com/money-clipart-aTepRo6T4.jpeg">
            <a:extLst>
              <a:ext uri="{FF2B5EF4-FFF2-40B4-BE49-F238E27FC236}">
                <a16:creationId xmlns:a16="http://schemas.microsoft.com/office/drawing/2014/main" id="{21E02D48-D212-468F-9BAB-CB79C22BBE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724400"/>
            <a:ext cx="8270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ZoneTexte 2">
            <a:extLst>
              <a:ext uri="{FF2B5EF4-FFF2-40B4-BE49-F238E27FC236}">
                <a16:creationId xmlns:a16="http://schemas.microsoft.com/office/drawing/2014/main" id="{A5376092-2ED4-4A2A-AB5D-70FE4722D60F}"/>
              </a:ext>
            </a:extLst>
          </p:cNvPr>
          <p:cNvSpPr txBox="1">
            <a:spLocks noChangeArrowheads="1"/>
          </p:cNvSpPr>
          <p:nvPr/>
        </p:nvSpPr>
        <p:spPr bwMode="auto">
          <a:xfrm>
            <a:off x="6138863" y="4594225"/>
            <a:ext cx="633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6000" b="1">
                <a:solidFill>
                  <a:schemeClr val="tx1"/>
                </a:solidFill>
              </a:rPr>
              <a:t>=</a:t>
            </a:r>
            <a:endParaRPr lang="fr-FR" altLang="fr-FR" b="1">
              <a:solidFill>
                <a:schemeClr val="tx1"/>
              </a:solidFill>
            </a:endParaRPr>
          </a:p>
        </p:txBody>
      </p:sp>
      <p:pic>
        <p:nvPicPr>
          <p:cNvPr id="52231" name="Picture 8" descr="http://www.gifsanimes.fr/clipart/vehicules/voiture/voiture-gifs-animes-801196.gif">
            <a:extLst>
              <a:ext uri="{FF2B5EF4-FFF2-40B4-BE49-F238E27FC236}">
                <a16:creationId xmlns:a16="http://schemas.microsoft.com/office/drawing/2014/main" id="{6DED874E-2614-4E39-9545-831DE93215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213" y="1481138"/>
            <a:ext cx="173831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2" name="Connecteur droit avec flèche 4">
            <a:extLst>
              <a:ext uri="{FF2B5EF4-FFF2-40B4-BE49-F238E27FC236}">
                <a16:creationId xmlns:a16="http://schemas.microsoft.com/office/drawing/2014/main" id="{582ACAB3-685C-4CEB-A0E6-E6764C8176D5}"/>
              </a:ext>
            </a:extLst>
          </p:cNvPr>
          <p:cNvCxnSpPr>
            <a:cxnSpLocks noChangeShapeType="1"/>
          </p:cNvCxnSpPr>
          <p:nvPr/>
        </p:nvCxnSpPr>
        <p:spPr bwMode="auto">
          <a:xfrm flipV="1">
            <a:off x="4367213" y="2495550"/>
            <a:ext cx="936625" cy="93345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3" name="Connecteur droit avec flèche 17">
            <a:extLst>
              <a:ext uri="{FF2B5EF4-FFF2-40B4-BE49-F238E27FC236}">
                <a16:creationId xmlns:a16="http://schemas.microsoft.com/office/drawing/2014/main" id="{2BA701B4-50C2-455A-B728-6A01520E7FBB}"/>
              </a:ext>
            </a:extLst>
          </p:cNvPr>
          <p:cNvCxnSpPr>
            <a:cxnSpLocks noChangeShapeType="1"/>
          </p:cNvCxnSpPr>
          <p:nvPr/>
        </p:nvCxnSpPr>
        <p:spPr bwMode="auto">
          <a:xfrm flipH="1" flipV="1">
            <a:off x="3792538" y="4221163"/>
            <a:ext cx="1079500" cy="881062"/>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4" name="Flèche droite 14">
            <a:extLst>
              <a:ext uri="{FF2B5EF4-FFF2-40B4-BE49-F238E27FC236}">
                <a16:creationId xmlns:a16="http://schemas.microsoft.com/office/drawing/2014/main" id="{D2F75AE4-FE9B-4D21-9AC0-1FBAC48A95CF}"/>
              </a:ext>
            </a:extLst>
          </p:cNvPr>
          <p:cNvSpPr>
            <a:spLocks noChangeArrowheads="1"/>
          </p:cNvSpPr>
          <p:nvPr/>
        </p:nvSpPr>
        <p:spPr bwMode="auto">
          <a:xfrm>
            <a:off x="4367213" y="3573463"/>
            <a:ext cx="4249737" cy="300037"/>
          </a:xfrm>
          <a:prstGeom prst="rightArrow">
            <a:avLst>
              <a:gd name="adj1" fmla="val 50000"/>
              <a:gd name="adj2" fmla="val 50164"/>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endParaRPr lang="fr-FR" altLang="fr-FR"/>
          </a:p>
        </p:txBody>
      </p:sp>
      <p:cxnSp>
        <p:nvCxnSpPr>
          <p:cNvPr id="52235" name="Connecteur droit avec flèche 27">
            <a:extLst>
              <a:ext uri="{FF2B5EF4-FFF2-40B4-BE49-F238E27FC236}">
                <a16:creationId xmlns:a16="http://schemas.microsoft.com/office/drawing/2014/main" id="{5B7D136E-F66E-4807-8D59-645A79400545}"/>
              </a:ext>
            </a:extLst>
          </p:cNvPr>
          <p:cNvCxnSpPr>
            <a:cxnSpLocks noChangeShapeType="1"/>
          </p:cNvCxnSpPr>
          <p:nvPr/>
        </p:nvCxnSpPr>
        <p:spPr bwMode="auto">
          <a:xfrm flipH="1" flipV="1">
            <a:off x="7464425" y="2495550"/>
            <a:ext cx="1079500" cy="72548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6" name="Connecteur droit avec flèche 30">
            <a:extLst>
              <a:ext uri="{FF2B5EF4-FFF2-40B4-BE49-F238E27FC236}">
                <a16:creationId xmlns:a16="http://schemas.microsoft.com/office/drawing/2014/main" id="{F8367351-A5D3-4A80-964D-11DDD3AD166B}"/>
              </a:ext>
            </a:extLst>
          </p:cNvPr>
          <p:cNvCxnSpPr>
            <a:cxnSpLocks noChangeShapeType="1"/>
          </p:cNvCxnSpPr>
          <p:nvPr/>
        </p:nvCxnSpPr>
        <p:spPr bwMode="auto">
          <a:xfrm flipH="1">
            <a:off x="7608888" y="4149725"/>
            <a:ext cx="935037" cy="71913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37" name="ZoneTexte 23">
            <a:extLst>
              <a:ext uri="{FF2B5EF4-FFF2-40B4-BE49-F238E27FC236}">
                <a16:creationId xmlns:a16="http://schemas.microsoft.com/office/drawing/2014/main" id="{4F4FD446-08F6-4846-A9B1-AFCEFF6E83A0}"/>
              </a:ext>
            </a:extLst>
          </p:cNvPr>
          <p:cNvSpPr txBox="1">
            <a:spLocks noChangeArrowheads="1"/>
          </p:cNvSpPr>
          <p:nvPr/>
        </p:nvSpPr>
        <p:spPr bwMode="auto">
          <a:xfrm>
            <a:off x="7461250" y="2051050"/>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consommation</a:t>
            </a:r>
          </a:p>
        </p:txBody>
      </p:sp>
      <p:sp>
        <p:nvSpPr>
          <p:cNvPr id="52238" name="ZoneTexte 36">
            <a:extLst>
              <a:ext uri="{FF2B5EF4-FFF2-40B4-BE49-F238E27FC236}">
                <a16:creationId xmlns:a16="http://schemas.microsoft.com/office/drawing/2014/main" id="{518EA021-ED17-40C8-B164-3712B1286034}"/>
              </a:ext>
            </a:extLst>
          </p:cNvPr>
          <p:cNvSpPr txBox="1">
            <a:spLocks noChangeArrowheads="1"/>
          </p:cNvSpPr>
          <p:nvPr/>
        </p:nvSpPr>
        <p:spPr bwMode="auto">
          <a:xfrm>
            <a:off x="7658100" y="4932363"/>
            <a:ext cx="958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épargne</a:t>
            </a:r>
          </a:p>
        </p:txBody>
      </p:sp>
      <p:sp>
        <p:nvSpPr>
          <p:cNvPr id="52239" name="ZoneTexte 37">
            <a:extLst>
              <a:ext uri="{FF2B5EF4-FFF2-40B4-BE49-F238E27FC236}">
                <a16:creationId xmlns:a16="http://schemas.microsoft.com/office/drawing/2014/main" id="{6ED07D51-135F-466B-9BE1-4125B62EE20E}"/>
              </a:ext>
            </a:extLst>
          </p:cNvPr>
          <p:cNvSpPr txBox="1">
            <a:spLocks noChangeArrowheads="1"/>
          </p:cNvSpPr>
          <p:nvPr/>
        </p:nvSpPr>
        <p:spPr bwMode="auto">
          <a:xfrm>
            <a:off x="2566988" y="5003800"/>
            <a:ext cx="242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investissement</a:t>
            </a:r>
            <a:br>
              <a:rPr lang="fr-FR" altLang="fr-FR" i="1">
                <a:solidFill>
                  <a:schemeClr val="tx1"/>
                </a:solidFill>
                <a:latin typeface="Calibri" panose="020F0502020204030204" pitchFamily="34" charset="0"/>
              </a:rPr>
            </a:br>
            <a:r>
              <a:rPr lang="fr-FR" altLang="fr-FR">
                <a:solidFill>
                  <a:schemeClr val="tx1"/>
                </a:solidFill>
                <a:latin typeface="Calibri" panose="020F0502020204030204" pitchFamily="34" charset="0"/>
                <a:sym typeface="Wingdings" panose="05000000000000000000" pitchFamily="2" charset="2"/>
              </a:rPr>
              <a:t></a:t>
            </a:r>
            <a:br>
              <a:rPr lang="fr-FR" altLang="fr-FR" i="1">
                <a:solidFill>
                  <a:schemeClr val="tx1"/>
                </a:solidFill>
                <a:latin typeface="Calibri" panose="020F0502020204030204" pitchFamily="34" charset="0"/>
              </a:rPr>
            </a:br>
            <a:r>
              <a:rPr lang="fr-FR" altLang="fr-FR" i="1">
                <a:solidFill>
                  <a:schemeClr val="tx1"/>
                </a:solidFill>
                <a:latin typeface="Calibri" panose="020F0502020204030204" pitchFamily="34" charset="0"/>
              </a:rPr>
              <a:t>accumulation du capital</a:t>
            </a:r>
          </a:p>
          <a:p>
            <a:pPr algn="ct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croissance</a:t>
            </a:r>
          </a:p>
        </p:txBody>
      </p:sp>
      <p:sp>
        <p:nvSpPr>
          <p:cNvPr id="52240" name="ZoneTexte 33">
            <a:extLst>
              <a:ext uri="{FF2B5EF4-FFF2-40B4-BE49-F238E27FC236}">
                <a16:creationId xmlns:a16="http://schemas.microsoft.com/office/drawing/2014/main" id="{17567E85-33E2-4406-BCEE-BA9A53C7C2BF}"/>
              </a:ext>
            </a:extLst>
          </p:cNvPr>
          <p:cNvSpPr txBox="1">
            <a:spLocks noChangeArrowheads="1"/>
          </p:cNvSpPr>
          <p:nvPr/>
        </p:nvSpPr>
        <p:spPr bwMode="auto">
          <a:xfrm>
            <a:off x="2041525" y="404813"/>
            <a:ext cx="67087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2800" b="1">
                <a:solidFill>
                  <a:schemeClr val="tx1"/>
                </a:solidFill>
                <a:latin typeface="Calibri" panose="020F0502020204030204" pitchFamily="34" charset="0"/>
              </a:rPr>
              <a:t>L’égalité de l’épargne et de l’investissement </a:t>
            </a:r>
            <a:br>
              <a:rPr lang="fr-FR" altLang="fr-FR" sz="2800" b="1">
                <a:solidFill>
                  <a:schemeClr val="tx1"/>
                </a:solidFill>
                <a:latin typeface="Calibri" panose="020F0502020204030204" pitchFamily="34" charset="0"/>
              </a:rPr>
            </a:br>
            <a:r>
              <a:rPr lang="fr-FR" altLang="fr-FR" sz="2800" b="1">
                <a:solidFill>
                  <a:schemeClr val="tx1"/>
                </a:solidFill>
                <a:latin typeface="Calibri" panose="020F0502020204030204" pitchFamily="34" charset="0"/>
              </a:rPr>
              <a:t>chez les classiques</a:t>
            </a:r>
          </a:p>
        </p:txBody>
      </p:sp>
      <p:sp>
        <p:nvSpPr>
          <p:cNvPr id="52241" name="ZoneTexte 49">
            <a:extLst>
              <a:ext uri="{FF2B5EF4-FFF2-40B4-BE49-F238E27FC236}">
                <a16:creationId xmlns:a16="http://schemas.microsoft.com/office/drawing/2014/main" id="{38DC72BB-447E-4F56-A514-EAD8808F08BF}"/>
              </a:ext>
            </a:extLst>
          </p:cNvPr>
          <p:cNvSpPr txBox="1">
            <a:spLocks noChangeArrowheads="1"/>
          </p:cNvSpPr>
          <p:nvPr/>
        </p:nvSpPr>
        <p:spPr bwMode="auto">
          <a:xfrm>
            <a:off x="4079875" y="2051050"/>
            <a:ext cx="120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production</a:t>
            </a:r>
          </a:p>
        </p:txBody>
      </p:sp>
      <p:sp>
        <p:nvSpPr>
          <p:cNvPr id="52242" name="ZoneTexte 50">
            <a:extLst>
              <a:ext uri="{FF2B5EF4-FFF2-40B4-BE49-F238E27FC236}">
                <a16:creationId xmlns:a16="http://schemas.microsoft.com/office/drawing/2014/main" id="{F3363F3F-41EC-40D4-81BA-8E691DB7C0D8}"/>
              </a:ext>
            </a:extLst>
          </p:cNvPr>
          <p:cNvSpPr txBox="1">
            <a:spLocks noChangeArrowheads="1"/>
          </p:cNvSpPr>
          <p:nvPr/>
        </p:nvSpPr>
        <p:spPr bwMode="auto">
          <a:xfrm>
            <a:off x="5999163" y="3275013"/>
            <a:ext cx="912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i="1">
                <a:solidFill>
                  <a:schemeClr val="tx1"/>
                </a:solidFill>
                <a:latin typeface="Calibri" panose="020F0502020204030204" pitchFamily="34" charset="0"/>
              </a:rPr>
              <a:t>revenus</a:t>
            </a:r>
          </a:p>
        </p:txBody>
      </p:sp>
      <p:cxnSp>
        <p:nvCxnSpPr>
          <p:cNvPr id="52243" name="Connecteur droit avec flèche 51">
            <a:extLst>
              <a:ext uri="{FF2B5EF4-FFF2-40B4-BE49-F238E27FC236}">
                <a16:creationId xmlns:a16="http://schemas.microsoft.com/office/drawing/2014/main" id="{5A0125DF-A0A5-4FF8-BD59-733D0BAF2E25}"/>
              </a:ext>
            </a:extLst>
          </p:cNvPr>
          <p:cNvCxnSpPr>
            <a:cxnSpLocks noChangeShapeType="1"/>
          </p:cNvCxnSpPr>
          <p:nvPr/>
        </p:nvCxnSpPr>
        <p:spPr bwMode="auto">
          <a:xfrm>
            <a:off x="4008438" y="4149725"/>
            <a:ext cx="1057275" cy="854075"/>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98A86BE1-85AC-4199-8443-0C5C47D47B0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55299" name="Text Box 3">
            <a:extLst>
              <a:ext uri="{FF2B5EF4-FFF2-40B4-BE49-F238E27FC236}">
                <a16:creationId xmlns:a16="http://schemas.microsoft.com/office/drawing/2014/main" id="{0F18A62B-8821-41DA-893E-289B06CA4B22}"/>
              </a:ext>
            </a:extLst>
          </p:cNvPr>
          <p:cNvSpPr txBox="1">
            <a:spLocks noChangeArrowheads="1"/>
          </p:cNvSpPr>
          <p:nvPr/>
        </p:nvSpPr>
        <p:spPr bwMode="auto">
          <a:xfrm>
            <a:off x="1981200" y="2917428"/>
            <a:ext cx="8305800" cy="175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125"/>
              </a:spcBef>
              <a:buClrTx/>
            </a:pPr>
            <a:r>
              <a:rPr lang="fr-FR" altLang="fr-FR" sz="3600" dirty="0">
                <a:solidFill>
                  <a:srgbClr val="EAEAEA"/>
                </a:solidFill>
                <a:latin typeface="Sylfaen" panose="010A0502050306030303" pitchFamily="18" charset="0"/>
              </a:rPr>
              <a:t>« Les profits d’aujourd’hui sont </a:t>
            </a:r>
            <a:r>
              <a:rPr lang="fr-FR" altLang="fr-FR" sz="3600" dirty="0">
                <a:solidFill>
                  <a:srgbClr val="FFFF00"/>
                </a:solidFill>
                <a:latin typeface="Sylfaen" panose="010A0502050306030303" pitchFamily="18" charset="0"/>
              </a:rPr>
              <a:t>l’épargne =</a:t>
            </a:r>
            <a:r>
              <a:rPr lang="fr-FR" altLang="fr-FR" sz="3600" dirty="0">
                <a:solidFill>
                  <a:srgbClr val="EAEAEA"/>
                </a:solidFill>
                <a:latin typeface="Sylfaen" panose="010A0502050306030303" pitchFamily="18" charset="0"/>
              </a:rPr>
              <a:t> </a:t>
            </a:r>
            <a:r>
              <a:rPr lang="fr-FR" altLang="fr-FR" sz="3600" dirty="0">
                <a:solidFill>
                  <a:srgbClr val="FFFF00"/>
                </a:solidFill>
                <a:latin typeface="Sylfaen" panose="010A0502050306030303" pitchFamily="18" charset="0"/>
              </a:rPr>
              <a:t>les investissements </a:t>
            </a:r>
            <a:r>
              <a:rPr lang="fr-FR" altLang="fr-FR" sz="3600" dirty="0">
                <a:solidFill>
                  <a:srgbClr val="EAEAEA"/>
                </a:solidFill>
                <a:latin typeface="Sylfaen" panose="010A0502050306030303" pitchFamily="18" charset="0"/>
              </a:rPr>
              <a:t>de demain et les emplois d’après-demain. »</a:t>
            </a:r>
          </a:p>
        </p:txBody>
      </p:sp>
      <p:sp>
        <p:nvSpPr>
          <p:cNvPr id="55300" name="Text Box 4">
            <a:extLst>
              <a:ext uri="{FF2B5EF4-FFF2-40B4-BE49-F238E27FC236}">
                <a16:creationId xmlns:a16="http://schemas.microsoft.com/office/drawing/2014/main" id="{E331E887-15DE-4C5D-8345-E7AB85AF0BE2}"/>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55301" name="Text Box 6">
            <a:extLst>
              <a:ext uri="{FF2B5EF4-FFF2-40B4-BE49-F238E27FC236}">
                <a16:creationId xmlns:a16="http://schemas.microsoft.com/office/drawing/2014/main" id="{4F91877E-F52B-4D4B-B113-C2478E25BDB8}"/>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pic>
        <p:nvPicPr>
          <p:cNvPr id="3" name="Image 2">
            <a:extLst>
              <a:ext uri="{FF2B5EF4-FFF2-40B4-BE49-F238E27FC236}">
                <a16:creationId xmlns:a16="http://schemas.microsoft.com/office/drawing/2014/main" id="{D3871A84-6A69-4287-A7E0-748170545C03}"/>
              </a:ext>
            </a:extLst>
          </p:cNvPr>
          <p:cNvPicPr>
            <a:picLocks noChangeAspect="1"/>
          </p:cNvPicPr>
          <p:nvPr/>
        </p:nvPicPr>
        <p:blipFill>
          <a:blip r:embed="rId3"/>
          <a:stretch>
            <a:fillRect/>
          </a:stretch>
        </p:blipFill>
        <p:spPr>
          <a:xfrm>
            <a:off x="8569325" y="496888"/>
            <a:ext cx="1600200" cy="22002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7440-4E3F-E1AC-D878-8DD314130DD3}"/>
            </a:ext>
          </a:extLst>
        </p:cNvPr>
        <p:cNvGrpSpPr/>
        <p:nvPr/>
      </p:nvGrpSpPr>
      <p:grpSpPr>
        <a:xfrm>
          <a:off x="0" y="0"/>
          <a:ext cx="0" cy="0"/>
          <a:chOff x="0" y="0"/>
          <a:chExt cx="0" cy="0"/>
        </a:xfrm>
      </p:grpSpPr>
      <p:sp>
        <p:nvSpPr>
          <p:cNvPr id="55298" name="Text Box 2">
            <a:extLst>
              <a:ext uri="{FF2B5EF4-FFF2-40B4-BE49-F238E27FC236}">
                <a16:creationId xmlns:a16="http://schemas.microsoft.com/office/drawing/2014/main" id="{3A8DB58D-1721-8EE0-9A03-0FBC6A0B810E}"/>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55299" name="Text Box 3">
            <a:extLst>
              <a:ext uri="{FF2B5EF4-FFF2-40B4-BE49-F238E27FC236}">
                <a16:creationId xmlns:a16="http://schemas.microsoft.com/office/drawing/2014/main" id="{23C0FDAE-E63B-81F1-C80E-700ABF1C8FAE}"/>
              </a:ext>
            </a:extLst>
          </p:cNvPr>
          <p:cNvSpPr txBox="1">
            <a:spLocks noChangeArrowheads="1"/>
          </p:cNvSpPr>
          <p:nvPr/>
        </p:nvSpPr>
        <p:spPr bwMode="auto">
          <a:xfrm>
            <a:off x="1981200" y="2917428"/>
            <a:ext cx="8305800" cy="175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125"/>
              </a:spcBef>
              <a:buClrTx/>
            </a:pPr>
            <a:r>
              <a:rPr lang="fr-FR" altLang="fr-FR" sz="3600" dirty="0">
                <a:solidFill>
                  <a:schemeClr val="bg1"/>
                </a:solidFill>
                <a:latin typeface="Sylfaen" panose="010A0502050306030303" pitchFamily="18" charset="0"/>
              </a:rPr>
              <a:t>« Les profits d’aujourd’hui sont l’épargne = les investissements de demain et les emplois d’après-demain. »</a:t>
            </a:r>
          </a:p>
        </p:txBody>
      </p:sp>
      <p:sp>
        <p:nvSpPr>
          <p:cNvPr id="55300" name="Text Box 4">
            <a:extLst>
              <a:ext uri="{FF2B5EF4-FFF2-40B4-BE49-F238E27FC236}">
                <a16:creationId xmlns:a16="http://schemas.microsoft.com/office/drawing/2014/main" id="{5C9F37CD-00CC-8A67-49D7-D7BC28D28CC0}"/>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55301" name="Text Box 6">
            <a:extLst>
              <a:ext uri="{FF2B5EF4-FFF2-40B4-BE49-F238E27FC236}">
                <a16:creationId xmlns:a16="http://schemas.microsoft.com/office/drawing/2014/main" id="{95D30868-F639-8CC1-9E29-BE806E2C00A4}"/>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pic>
        <p:nvPicPr>
          <p:cNvPr id="3" name="Image 2">
            <a:extLst>
              <a:ext uri="{FF2B5EF4-FFF2-40B4-BE49-F238E27FC236}">
                <a16:creationId xmlns:a16="http://schemas.microsoft.com/office/drawing/2014/main" id="{D1AE453F-4207-10A9-9765-1B0F2F1244A9}"/>
              </a:ext>
            </a:extLst>
          </p:cNvPr>
          <p:cNvPicPr>
            <a:picLocks noChangeAspect="1"/>
          </p:cNvPicPr>
          <p:nvPr/>
        </p:nvPicPr>
        <p:blipFill>
          <a:blip r:embed="rId3"/>
          <a:stretch>
            <a:fillRect/>
          </a:stretch>
        </p:blipFill>
        <p:spPr>
          <a:xfrm>
            <a:off x="8569325" y="496888"/>
            <a:ext cx="1600200" cy="2200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994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32940E9C-C09F-46F8-B41E-24184A84B774}"/>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57347" name="Text Box 6">
            <a:extLst>
              <a:ext uri="{FF2B5EF4-FFF2-40B4-BE49-F238E27FC236}">
                <a16:creationId xmlns:a16="http://schemas.microsoft.com/office/drawing/2014/main" id="{7815E179-E6CF-47C8-8B33-50722F2374FE}"/>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57348" name="Text Box 2">
            <a:extLst>
              <a:ext uri="{FF2B5EF4-FFF2-40B4-BE49-F238E27FC236}">
                <a16:creationId xmlns:a16="http://schemas.microsoft.com/office/drawing/2014/main" id="{8B8030FA-CE53-4A97-AA85-5E56C7F005E5}"/>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dirty="0">
                <a:latin typeface="Calibri" panose="020F0502020204030204" pitchFamily="34" charset="0"/>
              </a:rPr>
              <a:t>L’épargne est la condition</a:t>
            </a:r>
            <a:r>
              <a:rPr lang="fr-FR" altLang="fr-FR" sz="2900" b="1" dirty="0">
                <a:latin typeface="Calibri" panose="020F0502020204030204" pitchFamily="34" charset="0"/>
              </a:rPr>
              <a:t> </a:t>
            </a:r>
            <a:r>
              <a:rPr lang="fr-FR" altLang="fr-FR" sz="2900" b="1" dirty="0">
                <a:solidFill>
                  <a:srgbClr val="FFFF00"/>
                </a:solidFill>
                <a:latin typeface="Calibri" panose="020F0502020204030204" pitchFamily="34" charset="0"/>
              </a:rPr>
              <a:t>nécessaire</a:t>
            </a:r>
            <a:r>
              <a:rPr lang="fr-FR" altLang="fr-FR" sz="2900" b="1" dirty="0">
                <a:latin typeface="Calibri" panose="020F0502020204030204" pitchFamily="34" charset="0"/>
              </a:rPr>
              <a:t> </a:t>
            </a:r>
            <a:r>
              <a:rPr lang="fr-FR" altLang="fr-FR" sz="2900" dirty="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endParaRPr lang="fr-FR" altLang="fr-FR" sz="2900" dirty="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1600" b="1" dirty="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26E590CE-8723-4613-83C3-FB769E4534CC}"/>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59395" name="Text Box 6">
            <a:extLst>
              <a:ext uri="{FF2B5EF4-FFF2-40B4-BE49-F238E27FC236}">
                <a16:creationId xmlns:a16="http://schemas.microsoft.com/office/drawing/2014/main" id="{229DC4A7-E09D-4593-870C-D7F5704BF18F}"/>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59396" name="Text Box 2">
            <a:extLst>
              <a:ext uri="{FF2B5EF4-FFF2-40B4-BE49-F238E27FC236}">
                <a16:creationId xmlns:a16="http://schemas.microsoft.com/office/drawing/2014/main" id="{19C42256-882D-4935-B0E7-C0FA19E86201}"/>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nécessaire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croissance alors il y a épargne »</a:t>
            </a: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5962E5A0-6640-447D-8D18-7C2D491A431F}"/>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7171" name="Text Box 3">
            <a:extLst>
              <a:ext uri="{FF2B5EF4-FFF2-40B4-BE49-F238E27FC236}">
                <a16:creationId xmlns:a16="http://schemas.microsoft.com/office/drawing/2014/main" id="{926D81D5-B2B8-4D0C-8896-5FF0A87B2B3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7172" name="Text Box 4">
            <a:extLst>
              <a:ext uri="{FF2B5EF4-FFF2-40B4-BE49-F238E27FC236}">
                <a16:creationId xmlns:a16="http://schemas.microsoft.com/office/drawing/2014/main" id="{773D5659-7017-48D0-86CC-3C18DCA3B038}"/>
              </a:ext>
            </a:extLst>
          </p:cNvPr>
          <p:cNvSpPr txBox="1">
            <a:spLocks noChangeArrowheads="1"/>
          </p:cNvSpPr>
          <p:nvPr/>
        </p:nvSpPr>
        <p:spPr bwMode="auto">
          <a:xfrm>
            <a:off x="1981200" y="1476375"/>
            <a:ext cx="8280400" cy="526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rPr>
              <a:t>Adam Smith</a:t>
            </a:r>
            <a:br>
              <a:rPr lang="fr-FR" altLang="fr-FR" b="1">
                <a:solidFill>
                  <a:srgbClr val="FFFF66"/>
                </a:solidFill>
                <a:latin typeface="Candara" panose="020E0502030303020204" pitchFamily="34" charset="0"/>
              </a:rPr>
            </a:br>
            <a:r>
              <a:rPr lang="fr-FR" altLang="fr-FR" sz="2400" b="1">
                <a:solidFill>
                  <a:srgbClr val="FFFF66"/>
                </a:solidFill>
                <a:latin typeface="Century Gothic" panose="020B0502020202020204" pitchFamily="34" charset="0"/>
                <a:cs typeface="Times New Roman" panose="02020603050405020304" pitchFamily="18" charset="0"/>
              </a:rPr>
              <a:t>1. Division du travail et </a:t>
            </a:r>
            <a:r>
              <a:rPr lang="fr-FR" altLang="fr-FR" sz="2400" b="1">
                <a:solidFill>
                  <a:srgbClr val="FFFF66"/>
                </a:solidFill>
                <a:latin typeface="Candara" panose="020E0502030303020204" pitchFamily="34" charset="0"/>
                <a:cs typeface="Times New Roman" panose="02020603050405020304" pitchFamily="18" charset="0"/>
              </a:rPr>
              <a:t>é</a:t>
            </a:r>
            <a:r>
              <a:rPr lang="fr-FR" altLang="fr-FR" sz="2400" b="1">
                <a:solidFill>
                  <a:srgbClr val="FFFF66"/>
                </a:solidFill>
                <a:latin typeface="Century Gothic" panose="020B0502020202020204" pitchFamily="34" charset="0"/>
                <a:cs typeface="Times New Roman" panose="02020603050405020304" pitchFamily="18" charset="0"/>
              </a:rPr>
              <a:t>change</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2. La th</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orie de la valeur</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3. Le march</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 et la </a:t>
            </a:r>
            <a:r>
              <a:rPr lang="fr-FR" altLang="fr-FR" sz="2400" b="1">
                <a:solidFill>
                  <a:srgbClr val="336600"/>
                </a:solidFill>
                <a:latin typeface="Candara" panose="020E0502030303020204" pitchFamily="34" charset="0"/>
                <a:cs typeface="Times New Roman" panose="02020603050405020304" pitchFamily="18" charset="0"/>
              </a:rPr>
              <a:t>« </a:t>
            </a:r>
            <a:r>
              <a:rPr lang="fr-FR" altLang="fr-FR" sz="2400" b="1">
                <a:solidFill>
                  <a:srgbClr val="336600"/>
                </a:solidFill>
                <a:latin typeface="Century Gothic" panose="020B0502020202020204" pitchFamily="34" charset="0"/>
                <a:cs typeface="Times New Roman" panose="02020603050405020304" pitchFamily="18" charset="0"/>
              </a:rPr>
              <a:t>main invisible</a:t>
            </a:r>
            <a:r>
              <a:rPr lang="fr-FR" altLang="fr-FR" sz="2400" b="1">
                <a:solidFill>
                  <a:srgbClr val="336600"/>
                </a:solidFill>
                <a:latin typeface="Candara" panose="020E0502030303020204" pitchFamily="34" charset="0"/>
                <a:cs typeface="Times New Roman" panose="02020603050405020304" pitchFamily="18" charset="0"/>
              </a:rPr>
              <a:t> »</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4. Travail productif</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26300"/>
                </a:solidFill>
                <a:latin typeface="Century Gothic" panose="020B0502020202020204" pitchFamily="34" charset="0"/>
                <a:cs typeface="Times New Roman" panose="02020603050405020304" pitchFamily="18" charset="0"/>
              </a:rPr>
              <a:t>5. Croissance et </a:t>
            </a:r>
            <a:r>
              <a:rPr lang="fr-FR" altLang="fr-FR" sz="2400" b="1">
                <a:solidFill>
                  <a:srgbClr val="326300"/>
                </a:solidFill>
                <a:latin typeface="Candara" panose="020E0502030303020204" pitchFamily="34" charset="0"/>
                <a:cs typeface="Times New Roman" panose="02020603050405020304" pitchFamily="18" charset="0"/>
              </a:rPr>
              <a:t>é</a:t>
            </a:r>
            <a:r>
              <a:rPr lang="fr-FR" altLang="fr-FR" sz="2400" b="1">
                <a:solidFill>
                  <a:srgbClr val="326300"/>
                </a:solidFill>
                <a:latin typeface="Century Gothic" panose="020B0502020202020204" pitchFamily="34" charset="0"/>
                <a:cs typeface="Times New Roman" panose="02020603050405020304" pitchFamily="18" charset="0"/>
              </a:rPr>
              <a:t>pargne</a:t>
            </a:r>
            <a:br>
              <a:rPr lang="fr-FR" altLang="fr-FR" sz="2400" b="1">
                <a:solidFill>
                  <a:srgbClr val="3263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Conclusion </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B2F6EFA9-6066-42DF-9376-1577C06ADC26}"/>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61443" name="Text Box 6">
            <a:extLst>
              <a:ext uri="{FF2B5EF4-FFF2-40B4-BE49-F238E27FC236}">
                <a16:creationId xmlns:a16="http://schemas.microsoft.com/office/drawing/2014/main" id="{3E964870-0183-4EC8-A526-4C94127283DF}"/>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61444" name="Text Box 2">
            <a:extLst>
              <a:ext uri="{FF2B5EF4-FFF2-40B4-BE49-F238E27FC236}">
                <a16:creationId xmlns:a16="http://schemas.microsoft.com/office/drawing/2014/main" id="{59CDD2DE-D87F-4A15-93F8-A86B54685F44}"/>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nécessaire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croissance alors il y a épargne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rPr>
              <a:t>Croissance </a:t>
            </a:r>
            <a:r>
              <a:rPr lang="fr-FR" altLang="fr-FR" sz="2900">
                <a:solidFill>
                  <a:srgbClr val="FFFF00"/>
                </a:solidFill>
                <a:latin typeface="Calibri" panose="020F0502020204030204" pitchFamily="34" charset="0"/>
                <a:sym typeface="Symbol" panose="05050102010706020507" pitchFamily="18" charset="2"/>
              </a:rPr>
              <a:t> Épargne</a:t>
            </a: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7F4BB959-A642-4B0C-A37E-1DA94D35022C}"/>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63491" name="Text Box 6">
            <a:extLst>
              <a:ext uri="{FF2B5EF4-FFF2-40B4-BE49-F238E27FC236}">
                <a16:creationId xmlns:a16="http://schemas.microsoft.com/office/drawing/2014/main" id="{5AB16A23-088E-4545-A025-9BFF09B77DAF}"/>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63492" name="Text Box 2">
            <a:extLst>
              <a:ext uri="{FF2B5EF4-FFF2-40B4-BE49-F238E27FC236}">
                <a16:creationId xmlns:a16="http://schemas.microsoft.com/office/drawing/2014/main" id="{C6EC071E-7D9B-48D3-AB71-0636AB4F514B}"/>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nécessaire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croissance alors il y a épargne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rPr>
              <a:t>Croissance </a:t>
            </a:r>
            <a:r>
              <a:rPr lang="fr-FR" altLang="fr-FR" sz="2900">
                <a:solidFill>
                  <a:srgbClr val="FFFF00"/>
                </a:solidFill>
                <a:latin typeface="Calibri" panose="020F0502020204030204" pitchFamily="34" charset="0"/>
                <a:sym typeface="Symbol" panose="05050102010706020507" pitchFamily="18" charset="2"/>
              </a:rPr>
              <a:t> Épargne</a:t>
            </a: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Proposition équivalente = </a:t>
            </a:r>
            <a:r>
              <a:rPr lang="fr-FR" altLang="fr-FR" sz="2900" b="1">
                <a:solidFill>
                  <a:srgbClr val="FFFF00"/>
                </a:solidFill>
                <a:latin typeface="Calibri" panose="020F0502020204030204" pitchFamily="34" charset="0"/>
                <a:sym typeface="Symbol" panose="05050102010706020507" pitchFamily="18" charset="2"/>
              </a:rPr>
              <a:t>contraposée</a:t>
            </a: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6F0A495B-E7C6-42DB-B213-2150D4FBDDB7}"/>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65539" name="Text Box 6">
            <a:extLst>
              <a:ext uri="{FF2B5EF4-FFF2-40B4-BE49-F238E27FC236}">
                <a16:creationId xmlns:a16="http://schemas.microsoft.com/office/drawing/2014/main" id="{ABB709D0-6AB9-40DE-9281-5091B6D6BA83}"/>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65540" name="Text Box 2">
            <a:extLst>
              <a:ext uri="{FF2B5EF4-FFF2-40B4-BE49-F238E27FC236}">
                <a16:creationId xmlns:a16="http://schemas.microsoft.com/office/drawing/2014/main" id="{70E6966C-30F3-4284-BB6F-80DD60DF3819}"/>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nécessaire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croissance alors il y a épargne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rPr>
              <a:t>Croissance </a:t>
            </a:r>
            <a:r>
              <a:rPr lang="fr-FR" altLang="fr-FR" sz="2900">
                <a:solidFill>
                  <a:srgbClr val="FFFF00"/>
                </a:solidFill>
                <a:latin typeface="Calibri" panose="020F0502020204030204" pitchFamily="34" charset="0"/>
                <a:sym typeface="Symbol" panose="05050102010706020507" pitchFamily="18" charset="2"/>
              </a:rPr>
              <a:t> Épargne</a:t>
            </a: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Proposition équivalente = </a:t>
            </a:r>
            <a:r>
              <a:rPr lang="fr-FR" altLang="fr-FR" sz="2900" b="1">
                <a:solidFill>
                  <a:srgbClr val="FFFF00"/>
                </a:solidFill>
                <a:latin typeface="Calibri" panose="020F0502020204030204" pitchFamily="34" charset="0"/>
                <a:sym typeface="Symbol" panose="05050102010706020507" pitchFamily="18" charset="2"/>
              </a:rPr>
              <a:t>contraposée</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 S’il n’y a pas d’épargne alors il n’y a pas de croissance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rPr>
              <a:t>Non Épargne </a:t>
            </a:r>
            <a:r>
              <a:rPr lang="fr-FR" altLang="fr-FR" sz="2900">
                <a:solidFill>
                  <a:srgbClr val="FFFF00"/>
                </a:solidFill>
                <a:latin typeface="Calibri" panose="020F0502020204030204" pitchFamily="34" charset="0"/>
                <a:sym typeface="Symbol" panose="05050102010706020507" pitchFamily="18" charset="2"/>
              </a:rPr>
              <a:t> Non Croissance</a:t>
            </a:r>
            <a:endParaRPr lang="fr-FR" altLang="fr-FR" sz="2900">
              <a:solidFill>
                <a:srgbClr val="FFFF00"/>
              </a:solidFill>
              <a:latin typeface="Calibri" panose="020F0502020204030204" pitchFamily="34" charset="0"/>
            </a:endParaRP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2625715-3709-4C49-94FE-5069752E7BF7}"/>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67587" name="Text Box 6">
            <a:extLst>
              <a:ext uri="{FF2B5EF4-FFF2-40B4-BE49-F238E27FC236}">
                <a16:creationId xmlns:a16="http://schemas.microsoft.com/office/drawing/2014/main" id="{83AF8E7F-8CFC-454F-9EBF-2BED4D145526}"/>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67588" name="Text Box 2">
            <a:extLst>
              <a:ext uri="{FF2B5EF4-FFF2-40B4-BE49-F238E27FC236}">
                <a16:creationId xmlns:a16="http://schemas.microsoft.com/office/drawing/2014/main" id="{BAF92B0D-7BBB-45B5-990E-EA69A4D34288}"/>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suffisante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28947CCC-1C72-49EC-8C7F-AE3FD2378840}"/>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69635" name="Text Box 6">
            <a:extLst>
              <a:ext uri="{FF2B5EF4-FFF2-40B4-BE49-F238E27FC236}">
                <a16:creationId xmlns:a16="http://schemas.microsoft.com/office/drawing/2014/main" id="{34E4212E-DC96-4A43-9F81-CAA70266707A}"/>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69636" name="Text Box 2">
            <a:extLst>
              <a:ext uri="{FF2B5EF4-FFF2-40B4-BE49-F238E27FC236}">
                <a16:creationId xmlns:a16="http://schemas.microsoft.com/office/drawing/2014/main" id="{FD80E1AF-8DCC-4664-9CB9-6CCE2F1A56DD}"/>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suffisante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épargne alors il y a croissance »</a:t>
            </a: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FAB2BA9D-D278-4772-8B41-0450072F7C8A}"/>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71683" name="Text Box 6">
            <a:extLst>
              <a:ext uri="{FF2B5EF4-FFF2-40B4-BE49-F238E27FC236}">
                <a16:creationId xmlns:a16="http://schemas.microsoft.com/office/drawing/2014/main" id="{DC55EA85-1CFD-4A2C-9205-E751FA88BD1C}"/>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71684" name="Text Box 2">
            <a:extLst>
              <a:ext uri="{FF2B5EF4-FFF2-40B4-BE49-F238E27FC236}">
                <a16:creationId xmlns:a16="http://schemas.microsoft.com/office/drawing/2014/main" id="{7330480F-3A62-4ADD-A02D-27B458E6E599}"/>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suffisante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épargne alors il y a croissance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sym typeface="Symbol" panose="05050102010706020507" pitchFamily="18" charset="2"/>
              </a:rPr>
              <a:t>Épargne  </a:t>
            </a:r>
            <a:r>
              <a:rPr lang="fr-FR" altLang="fr-FR" sz="2900">
                <a:solidFill>
                  <a:srgbClr val="FFFF00"/>
                </a:solidFill>
                <a:latin typeface="Calibri" panose="020F0502020204030204" pitchFamily="34" charset="0"/>
              </a:rPr>
              <a:t>Croissance</a:t>
            </a:r>
            <a:endParaRPr lang="fr-FR" altLang="fr-FR" sz="2900">
              <a:solidFill>
                <a:srgbClr val="FFFF00"/>
              </a:solidFill>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67A5169F-C7DD-4AAD-9E19-0167BB75BBA9}"/>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73731" name="Text Box 6">
            <a:extLst>
              <a:ext uri="{FF2B5EF4-FFF2-40B4-BE49-F238E27FC236}">
                <a16:creationId xmlns:a16="http://schemas.microsoft.com/office/drawing/2014/main" id="{D1989B3A-2662-4D06-B99E-FADD08CFEE36}"/>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73732" name="Text Box 2">
            <a:extLst>
              <a:ext uri="{FF2B5EF4-FFF2-40B4-BE49-F238E27FC236}">
                <a16:creationId xmlns:a16="http://schemas.microsoft.com/office/drawing/2014/main" id="{DF53CCFF-3623-4613-BC68-965A39BD8345}"/>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suffisante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épargne alors il y a croissance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sym typeface="Symbol" panose="05050102010706020507" pitchFamily="18" charset="2"/>
              </a:rPr>
              <a:t>Épargne  </a:t>
            </a:r>
            <a:r>
              <a:rPr lang="fr-FR" altLang="fr-FR" sz="2900">
                <a:solidFill>
                  <a:srgbClr val="FFFF00"/>
                </a:solidFill>
                <a:latin typeface="Calibri" panose="020F0502020204030204" pitchFamily="34" charset="0"/>
              </a:rPr>
              <a:t>Croissance</a:t>
            </a:r>
            <a:endParaRPr lang="fr-FR" altLang="fr-FR" sz="2900">
              <a:solidFill>
                <a:srgbClr val="FFFF00"/>
              </a:solidFill>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Proposition équivalente = </a:t>
            </a:r>
            <a:r>
              <a:rPr lang="fr-FR" altLang="fr-FR" sz="2900" b="1">
                <a:solidFill>
                  <a:srgbClr val="FFFF00"/>
                </a:solidFill>
                <a:latin typeface="Calibri" panose="020F0502020204030204" pitchFamily="34" charset="0"/>
                <a:sym typeface="Symbol" panose="05050102010706020507" pitchFamily="18" charset="2"/>
              </a:rPr>
              <a:t>contraposée</a:t>
            </a: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932476BF-3DEA-4DC1-B626-8265C9C1A598}"/>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75779" name="Text Box 6">
            <a:extLst>
              <a:ext uri="{FF2B5EF4-FFF2-40B4-BE49-F238E27FC236}">
                <a16:creationId xmlns:a16="http://schemas.microsoft.com/office/drawing/2014/main" id="{C3D74527-D5F0-4E93-A7E1-B6014A45B04E}"/>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75780" name="Text Box 2">
            <a:extLst>
              <a:ext uri="{FF2B5EF4-FFF2-40B4-BE49-F238E27FC236}">
                <a16:creationId xmlns:a16="http://schemas.microsoft.com/office/drawing/2014/main" id="{8AFCFA14-5C3C-4991-AE37-2D50095752D8}"/>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suffisante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épargne alors il y a croissance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sym typeface="Symbol" panose="05050102010706020507" pitchFamily="18" charset="2"/>
              </a:rPr>
              <a:t>Épargne  </a:t>
            </a:r>
            <a:r>
              <a:rPr lang="fr-FR" altLang="fr-FR" sz="2900">
                <a:solidFill>
                  <a:srgbClr val="FFFF00"/>
                </a:solidFill>
                <a:latin typeface="Calibri" panose="020F0502020204030204" pitchFamily="34" charset="0"/>
              </a:rPr>
              <a:t>Croissance</a:t>
            </a:r>
            <a:endParaRPr lang="fr-FR" altLang="fr-FR" sz="2900">
              <a:solidFill>
                <a:srgbClr val="FFFF00"/>
              </a:solidFill>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Proposition équivalente = </a:t>
            </a:r>
            <a:r>
              <a:rPr lang="fr-FR" altLang="fr-FR" sz="2900" b="1">
                <a:solidFill>
                  <a:srgbClr val="FFFF00"/>
                </a:solidFill>
                <a:latin typeface="Calibri" panose="020F0502020204030204" pitchFamily="34" charset="0"/>
                <a:sym typeface="Symbol" panose="05050102010706020507" pitchFamily="18" charset="2"/>
              </a:rPr>
              <a:t>contraposée</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 S’il n’y a pas de croissance alors il n’y a pas d’épargne »</a:t>
            </a: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5AC190D4-F053-489D-B119-68C7B29E4A85}"/>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77827" name="Text Box 6">
            <a:extLst>
              <a:ext uri="{FF2B5EF4-FFF2-40B4-BE49-F238E27FC236}">
                <a16:creationId xmlns:a16="http://schemas.microsoft.com/office/drawing/2014/main" id="{013BA72D-989D-4851-91A3-2CFFE1D0A2F3}"/>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77828" name="Text Box 2">
            <a:extLst>
              <a:ext uri="{FF2B5EF4-FFF2-40B4-BE49-F238E27FC236}">
                <a16:creationId xmlns:a16="http://schemas.microsoft.com/office/drawing/2014/main" id="{9DA734B3-065A-4557-AC91-D86798060910}"/>
              </a:ext>
            </a:extLst>
          </p:cNvPr>
          <p:cNvSpPr txBox="1">
            <a:spLocks noChangeArrowheads="1"/>
          </p:cNvSpPr>
          <p:nvPr/>
        </p:nvSpPr>
        <p:spPr bwMode="auto">
          <a:xfrm>
            <a:off x="1847850" y="1268413"/>
            <a:ext cx="812323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suffisante</a:t>
            </a:r>
            <a:r>
              <a:rPr lang="fr-FR" altLang="fr-FR" sz="2900" b="1">
                <a:latin typeface="Calibri" panose="020F0502020204030204" pitchFamily="34" charset="0"/>
              </a:rPr>
              <a:t> </a:t>
            </a: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 S’il y a épargne alors il y a croissance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sym typeface="Symbol" panose="05050102010706020507" pitchFamily="18" charset="2"/>
              </a:rPr>
              <a:t>Épargne  </a:t>
            </a:r>
            <a:r>
              <a:rPr lang="fr-FR" altLang="fr-FR" sz="2900">
                <a:solidFill>
                  <a:srgbClr val="FFFF00"/>
                </a:solidFill>
                <a:latin typeface="Calibri" panose="020F0502020204030204" pitchFamily="34" charset="0"/>
              </a:rPr>
              <a:t>Croissance</a:t>
            </a:r>
            <a:endParaRPr lang="fr-FR" altLang="fr-FR" sz="2900">
              <a:solidFill>
                <a:srgbClr val="FFFF00"/>
              </a:solidFill>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endParaRPr lang="fr-FR" altLang="fr-FR" sz="2900">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Proposition équivalente = </a:t>
            </a:r>
            <a:r>
              <a:rPr lang="fr-FR" altLang="fr-FR" sz="2900" b="1">
                <a:solidFill>
                  <a:srgbClr val="FFFF00"/>
                </a:solidFill>
                <a:latin typeface="Calibri" panose="020F0502020204030204" pitchFamily="34" charset="0"/>
                <a:sym typeface="Symbol" panose="05050102010706020507" pitchFamily="18" charset="2"/>
              </a:rPr>
              <a:t>contraposée</a:t>
            </a:r>
          </a:p>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sym typeface="Symbol" panose="05050102010706020507" pitchFamily="18" charset="2"/>
              </a:rPr>
              <a:t>« S’il n’y a pas de croissance alors il n’y a pas d’épargne »</a:t>
            </a: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rPr>
              <a:t>Non Croissance </a:t>
            </a:r>
            <a:r>
              <a:rPr lang="fr-FR" altLang="fr-FR" sz="2900">
                <a:solidFill>
                  <a:srgbClr val="FFFF00"/>
                </a:solidFill>
                <a:latin typeface="Calibri" panose="020F0502020204030204" pitchFamily="34" charset="0"/>
                <a:sym typeface="Symbol" panose="05050102010706020507" pitchFamily="18" charset="2"/>
              </a:rPr>
              <a:t> Non Épargne</a:t>
            </a:r>
            <a:endParaRPr lang="fr-FR" altLang="fr-FR" sz="2900">
              <a:solidFill>
                <a:srgbClr val="FFFF00"/>
              </a:solidFill>
              <a:latin typeface="Calibri" panose="020F0502020204030204" pitchFamily="34" charset="0"/>
            </a:endParaRPr>
          </a:p>
          <a:p>
            <a:pPr eaLnBrk="1" hangingPunct="1">
              <a:buClr>
                <a:srgbClr val="000000"/>
              </a:buClr>
              <a:buSzPct val="100000"/>
              <a:buFont typeface="Times New Roman" panose="02020603050405020304" pitchFamily="18" charset="0"/>
              <a:buNone/>
            </a:pPr>
            <a:endParaRPr lang="fr-FR" altLang="fr-FR" sz="1600" b="1">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CC8E2BC9-7103-40E7-AD13-F35A27AEE79A}"/>
              </a:ext>
            </a:extLst>
          </p:cNvPr>
          <p:cNvSpPr txBox="1">
            <a:spLocks noChangeArrowheads="1"/>
          </p:cNvSpPr>
          <p:nvPr/>
        </p:nvSpPr>
        <p:spPr bwMode="auto">
          <a:xfrm>
            <a:off x="1847850" y="469900"/>
            <a:ext cx="4535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r>
              <a:rPr lang="fr-FR" altLang="fr-FR" sz="4000" b="1">
                <a:latin typeface="Calibri" panose="020F0502020204030204" pitchFamily="34" charset="0"/>
              </a:rPr>
              <a:t>Un peu de logique…</a:t>
            </a:r>
            <a:endParaRPr lang="fr-FR" altLang="fr-FR" sz="2000" b="1">
              <a:latin typeface="Calibri" panose="020F0502020204030204" pitchFamily="34" charset="0"/>
            </a:endParaRPr>
          </a:p>
        </p:txBody>
      </p:sp>
      <p:sp>
        <p:nvSpPr>
          <p:cNvPr id="79875" name="Text Box 6">
            <a:extLst>
              <a:ext uri="{FF2B5EF4-FFF2-40B4-BE49-F238E27FC236}">
                <a16:creationId xmlns:a16="http://schemas.microsoft.com/office/drawing/2014/main" id="{8DB9B614-5AD4-4022-8F09-08F16E3DDD2E}"/>
              </a:ext>
            </a:extLst>
          </p:cNvPr>
          <p:cNvSpPr txBox="1">
            <a:spLocks noChangeArrowheads="1"/>
          </p:cNvSpPr>
          <p:nvPr/>
        </p:nvSpPr>
        <p:spPr bwMode="auto">
          <a:xfrm>
            <a:off x="4332288" y="1295400"/>
            <a:ext cx="41259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Helmut SCHMIDT (1918 - 2015)</a:t>
            </a:r>
          </a:p>
        </p:txBody>
      </p:sp>
      <p:sp>
        <p:nvSpPr>
          <p:cNvPr id="79876" name="Text Box 2">
            <a:extLst>
              <a:ext uri="{FF2B5EF4-FFF2-40B4-BE49-F238E27FC236}">
                <a16:creationId xmlns:a16="http://schemas.microsoft.com/office/drawing/2014/main" id="{E8034533-31B5-4708-B432-1D04686B8888}"/>
              </a:ext>
            </a:extLst>
          </p:cNvPr>
          <p:cNvSpPr txBox="1">
            <a:spLocks noChangeArrowheads="1"/>
          </p:cNvSpPr>
          <p:nvPr/>
        </p:nvSpPr>
        <p:spPr bwMode="auto">
          <a:xfrm>
            <a:off x="1847850" y="1268413"/>
            <a:ext cx="8123238" cy="273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buClr>
                <a:srgbClr val="000000"/>
              </a:buClr>
              <a:buSzPct val="100000"/>
              <a:buFont typeface="Times New Roman" panose="02020603050405020304" pitchFamily="18" charset="0"/>
              <a:buNone/>
            </a:pPr>
            <a:r>
              <a:rPr lang="fr-FR" altLang="fr-FR" sz="2900">
                <a:latin typeface="Calibri" panose="020F0502020204030204" pitchFamily="34" charset="0"/>
              </a:rPr>
              <a:t>L’épargne est la condition</a:t>
            </a:r>
            <a:r>
              <a:rPr lang="fr-FR" altLang="fr-FR" sz="2900" b="1">
                <a:latin typeface="Calibri" panose="020F0502020204030204" pitchFamily="34" charset="0"/>
              </a:rPr>
              <a:t> </a:t>
            </a:r>
            <a:r>
              <a:rPr lang="fr-FR" altLang="fr-FR" sz="2900" b="1">
                <a:solidFill>
                  <a:srgbClr val="FFFF00"/>
                </a:solidFill>
                <a:latin typeface="Calibri" panose="020F0502020204030204" pitchFamily="34" charset="0"/>
              </a:rPr>
              <a:t>nécessaire et suffisante</a:t>
            </a:r>
            <a:r>
              <a:rPr lang="fr-FR" altLang="fr-FR" sz="2900" b="1">
                <a:latin typeface="Calibri" panose="020F0502020204030204" pitchFamily="34" charset="0"/>
              </a:rPr>
              <a:t> </a:t>
            </a:r>
            <a:br>
              <a:rPr lang="fr-FR" altLang="fr-FR" sz="2900" b="1">
                <a:latin typeface="Calibri" panose="020F0502020204030204" pitchFamily="34" charset="0"/>
              </a:rPr>
            </a:br>
            <a:r>
              <a:rPr lang="fr-FR" altLang="fr-FR" sz="2900">
                <a:latin typeface="Calibri" panose="020F0502020204030204" pitchFamily="34" charset="0"/>
              </a:rPr>
              <a:t>de la croissance :</a:t>
            </a:r>
          </a:p>
          <a:p>
            <a:pPr eaLnBrk="1" hangingPunct="1">
              <a:buClr>
                <a:srgbClr val="000000"/>
              </a:buClr>
              <a:buSzPct val="100000"/>
              <a:buFont typeface="Times New Roman" panose="02020603050405020304" pitchFamily="18" charset="0"/>
              <a:buNone/>
            </a:pPr>
            <a:endParaRPr lang="fr-FR" altLang="fr-FR" sz="2900">
              <a:solidFill>
                <a:srgbClr val="FFFF00"/>
              </a:solidFill>
              <a:latin typeface="Calibri" panose="020F0502020204030204" pitchFamily="34" charset="0"/>
              <a:sym typeface="Symbol" panose="05050102010706020507" pitchFamily="18" charset="2"/>
            </a:endParaRPr>
          </a:p>
          <a:p>
            <a:pPr eaLnBrk="1" hangingPunct="1">
              <a:buClr>
                <a:srgbClr val="000000"/>
              </a:buClr>
              <a:buSzPct val="100000"/>
              <a:buFont typeface="Times New Roman" panose="02020603050405020304" pitchFamily="18" charset="0"/>
              <a:buNone/>
            </a:pPr>
            <a:r>
              <a:rPr lang="fr-FR" altLang="fr-FR" sz="2900">
                <a:solidFill>
                  <a:srgbClr val="FFFF00"/>
                </a:solidFill>
                <a:latin typeface="Calibri" panose="020F0502020204030204" pitchFamily="34" charset="0"/>
                <a:sym typeface="Symbol" panose="05050102010706020507" pitchFamily="18" charset="2"/>
              </a:rPr>
              <a:t>Épargne </a:t>
            </a:r>
            <a:r>
              <a:rPr lang="fr-FR" altLang="fr-FR" sz="2900">
                <a:solidFill>
                  <a:srgbClr val="FFFF00"/>
                </a:solidFill>
                <a:latin typeface="Calibri" panose="020F0502020204030204" pitchFamily="34" charset="0"/>
                <a:sym typeface="Wingdings" panose="05000000000000000000" pitchFamily="2" charset="2"/>
              </a:rPr>
              <a:t></a:t>
            </a:r>
            <a:r>
              <a:rPr lang="fr-FR" altLang="fr-FR" sz="2900">
                <a:solidFill>
                  <a:srgbClr val="FFFF00"/>
                </a:solidFill>
                <a:latin typeface="Calibri" panose="020F0502020204030204" pitchFamily="34" charset="0"/>
                <a:sym typeface="Symbol" panose="05050102010706020507" pitchFamily="18" charset="2"/>
              </a:rPr>
              <a:t> </a:t>
            </a:r>
            <a:r>
              <a:rPr lang="fr-FR" altLang="fr-FR" sz="2900">
                <a:solidFill>
                  <a:srgbClr val="FFFF00"/>
                </a:solidFill>
                <a:latin typeface="Calibri" panose="020F0502020204030204" pitchFamily="34" charset="0"/>
              </a:rPr>
              <a:t>Croissance</a:t>
            </a:r>
          </a:p>
          <a:p>
            <a:pPr eaLnBrk="1" hangingPunct="1">
              <a:buClr>
                <a:srgbClr val="000000"/>
              </a:buClr>
              <a:buSzPct val="100000"/>
            </a:pPr>
            <a:endParaRPr lang="fr-FR" altLang="fr-FR" sz="2900">
              <a:latin typeface="Calibri" panose="020F0502020204030204" pitchFamily="34" charset="0"/>
            </a:endParaRPr>
          </a:p>
          <a:p>
            <a:pPr eaLnBrk="1" hangingPunct="1">
              <a:buClr>
                <a:srgbClr val="000000"/>
              </a:buClr>
              <a:buSzPct val="100000"/>
            </a:pPr>
            <a:r>
              <a:rPr lang="fr-FR" altLang="fr-FR" sz="2900">
                <a:latin typeface="Calibri" panose="020F0502020204030204" pitchFamily="34" charset="0"/>
              </a:rPr>
              <a:t>Autrement dit :</a:t>
            </a:r>
          </a:p>
          <a:p>
            <a:pPr eaLnBrk="1" hangingPunct="1">
              <a:buClr>
                <a:srgbClr val="000000"/>
              </a:buClr>
              <a:buSzPct val="100000"/>
            </a:pPr>
            <a:r>
              <a:rPr lang="fr-FR" altLang="fr-FR" sz="2900">
                <a:solidFill>
                  <a:srgbClr val="FFFF00"/>
                </a:solidFill>
                <a:latin typeface="Calibri" panose="020F0502020204030204" pitchFamily="34" charset="0"/>
              </a:rPr>
              <a:t>Non Épargne </a:t>
            </a:r>
            <a:r>
              <a:rPr lang="fr-FR" altLang="fr-FR" sz="2900">
                <a:solidFill>
                  <a:srgbClr val="FFFF00"/>
                </a:solidFill>
                <a:latin typeface="Calibri" panose="020F0502020204030204" pitchFamily="34" charset="0"/>
                <a:sym typeface="Wingdings" panose="05000000000000000000" pitchFamily="2" charset="2"/>
              </a:rPr>
              <a:t></a:t>
            </a:r>
            <a:r>
              <a:rPr lang="fr-FR" altLang="fr-FR" sz="2900">
                <a:solidFill>
                  <a:srgbClr val="FFFF00"/>
                </a:solidFill>
                <a:latin typeface="Calibri" panose="020F0502020204030204" pitchFamily="34" charset="0"/>
                <a:sym typeface="Symbol" panose="05050102010706020507" pitchFamily="18" charset="2"/>
              </a:rPr>
              <a:t> Non Croissance</a:t>
            </a:r>
            <a:endParaRPr lang="fr-FR" altLang="fr-FR" sz="2900">
              <a:solidFill>
                <a:srgbClr val="FFFF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A967623B-A487-4CCE-9121-EA2DB10E77F5}"/>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9219" name="Text Box 3">
            <a:extLst>
              <a:ext uri="{FF2B5EF4-FFF2-40B4-BE49-F238E27FC236}">
                <a16:creationId xmlns:a16="http://schemas.microsoft.com/office/drawing/2014/main" id="{5FEB0B1B-74F3-4D80-979D-501D3235F97B}"/>
              </a:ext>
            </a:extLst>
          </p:cNvPr>
          <p:cNvSpPr txBox="1">
            <a:spLocks noChangeArrowheads="1"/>
          </p:cNvSpPr>
          <p:nvPr/>
        </p:nvSpPr>
        <p:spPr bwMode="auto">
          <a:xfrm>
            <a:off x="911424" y="2636912"/>
            <a:ext cx="10225136"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Le travail annuel d'une nation est le fonds primitif qui fournit à sa consommation annuelle toutes les choses nécessaires et commodes à la vie; et ces choses sont toujours, ou le produit immédiat de ce travail, ou achetées des autres nations avec ce produit. » </a:t>
            </a:r>
          </a:p>
        </p:txBody>
      </p:sp>
      <p:sp>
        <p:nvSpPr>
          <p:cNvPr id="9220" name="Text Box 4">
            <a:extLst>
              <a:ext uri="{FF2B5EF4-FFF2-40B4-BE49-F238E27FC236}">
                <a16:creationId xmlns:a16="http://schemas.microsoft.com/office/drawing/2014/main" id="{63B4D986-E3ED-41A7-944D-A79E765A1F55}"/>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9221" name="Picture 5">
            <a:extLst>
              <a:ext uri="{FF2B5EF4-FFF2-40B4-BE49-F238E27FC236}">
                <a16:creationId xmlns:a16="http://schemas.microsoft.com/office/drawing/2014/main" id="{12975AFB-9696-4894-A5F2-74727AE9E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a:extLst>
              <a:ext uri="{FF2B5EF4-FFF2-40B4-BE49-F238E27FC236}">
                <a16:creationId xmlns:a16="http://schemas.microsoft.com/office/drawing/2014/main" id="{3DEAC9D7-C8DA-4C69-A91A-8E509AE3124B}"/>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B13AB8B9-76F0-4979-9D71-E5E1F2D054EA}"/>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81923" name="Text Box 3">
            <a:extLst>
              <a:ext uri="{FF2B5EF4-FFF2-40B4-BE49-F238E27FC236}">
                <a16:creationId xmlns:a16="http://schemas.microsoft.com/office/drawing/2014/main" id="{12D7A124-1E4C-47D8-8D6C-C6016FC4E92C}"/>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81924" name="Text Box 4">
            <a:extLst>
              <a:ext uri="{FF2B5EF4-FFF2-40B4-BE49-F238E27FC236}">
                <a16:creationId xmlns:a16="http://schemas.microsoft.com/office/drawing/2014/main" id="{FADFD167-479D-464E-9A49-E6C29BB51929}"/>
              </a:ext>
            </a:extLst>
          </p:cNvPr>
          <p:cNvSpPr txBox="1">
            <a:spLocks noChangeArrowheads="1"/>
          </p:cNvSpPr>
          <p:nvPr/>
        </p:nvSpPr>
        <p:spPr bwMode="auto">
          <a:xfrm>
            <a:off x="1981200" y="1484313"/>
            <a:ext cx="8280400" cy="526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rPr>
              <a:t>Adam Smith</a:t>
            </a:r>
            <a:br>
              <a:rPr lang="fr-FR" altLang="fr-FR" b="1">
                <a:solidFill>
                  <a:srgbClr val="FFFF66"/>
                </a:solidFill>
                <a:latin typeface="Candara" panose="020E0502030303020204" pitchFamily="34" charset="0"/>
              </a:rPr>
            </a:br>
            <a:r>
              <a:rPr lang="fr-FR" altLang="fr-FR" sz="2400" b="1">
                <a:solidFill>
                  <a:srgbClr val="336600"/>
                </a:solidFill>
                <a:latin typeface="Century Gothic" panose="020B0502020202020204" pitchFamily="34" charset="0"/>
                <a:cs typeface="Times New Roman" panose="02020603050405020304" pitchFamily="18" charset="0"/>
              </a:rPr>
              <a:t>1. Division du travail et </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change</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2. La th</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orie de la valeur</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3. Le march</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 et la </a:t>
            </a:r>
            <a:r>
              <a:rPr lang="fr-FR" altLang="fr-FR" sz="2400" b="1">
                <a:solidFill>
                  <a:srgbClr val="336600"/>
                </a:solidFill>
                <a:latin typeface="Candara" panose="020E0502030303020204" pitchFamily="34" charset="0"/>
                <a:cs typeface="Times New Roman" panose="02020603050405020304" pitchFamily="18" charset="0"/>
              </a:rPr>
              <a:t>« </a:t>
            </a:r>
            <a:r>
              <a:rPr lang="fr-FR" altLang="fr-FR" sz="2400" b="1">
                <a:solidFill>
                  <a:srgbClr val="336600"/>
                </a:solidFill>
                <a:latin typeface="Century Gothic" panose="020B0502020202020204" pitchFamily="34" charset="0"/>
                <a:cs typeface="Times New Roman" panose="02020603050405020304" pitchFamily="18" charset="0"/>
              </a:rPr>
              <a:t>main invisible</a:t>
            </a:r>
            <a:r>
              <a:rPr lang="fr-FR" altLang="fr-FR" sz="2400" b="1">
                <a:solidFill>
                  <a:srgbClr val="336600"/>
                </a:solidFill>
                <a:latin typeface="Candara" panose="020E0502030303020204" pitchFamily="34" charset="0"/>
                <a:cs typeface="Times New Roman" panose="02020603050405020304" pitchFamily="18" charset="0"/>
              </a:rPr>
              <a:t> »</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4. Travail productif</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26300"/>
                </a:solidFill>
                <a:latin typeface="Century Gothic" panose="020B0502020202020204" pitchFamily="34" charset="0"/>
                <a:cs typeface="Times New Roman" panose="02020603050405020304" pitchFamily="18" charset="0"/>
              </a:rPr>
              <a:t>5. Croissance et </a:t>
            </a:r>
            <a:r>
              <a:rPr lang="fr-FR" altLang="fr-FR" sz="2400" b="1">
                <a:solidFill>
                  <a:srgbClr val="326300"/>
                </a:solidFill>
                <a:latin typeface="Candara" panose="020E0502030303020204" pitchFamily="34" charset="0"/>
                <a:cs typeface="Times New Roman" panose="02020603050405020304" pitchFamily="18" charset="0"/>
              </a:rPr>
              <a:t>é</a:t>
            </a:r>
            <a:r>
              <a:rPr lang="fr-FR" altLang="fr-FR" sz="2400" b="1">
                <a:solidFill>
                  <a:srgbClr val="326300"/>
                </a:solidFill>
                <a:latin typeface="Century Gothic" panose="020B0502020202020204" pitchFamily="34" charset="0"/>
                <a:cs typeface="Times New Roman" panose="02020603050405020304" pitchFamily="18" charset="0"/>
              </a:rPr>
              <a:t>pargne</a:t>
            </a:r>
            <a:br>
              <a:rPr lang="fr-FR" altLang="fr-FR" sz="2400" b="1">
                <a:solidFill>
                  <a:srgbClr val="326300"/>
                </a:solidFill>
                <a:latin typeface="Century Gothic" panose="020B0502020202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Conclusion</a:t>
            </a:r>
            <a:r>
              <a:rPr lang="fr-FR" altLang="fr-FR" sz="2400" b="1">
                <a:solidFill>
                  <a:srgbClr val="336600"/>
                </a:solidFill>
                <a:latin typeface="Century Gothic" panose="020B0502020202020204" pitchFamily="34" charset="0"/>
                <a:cs typeface="Times New Roman" panose="02020603050405020304" pitchFamily="18" charset="0"/>
              </a:rPr>
              <a:t> </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87A12376-7017-4050-88E5-44609B030AB4}"/>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83971" name="Text Box 3">
            <a:extLst>
              <a:ext uri="{FF2B5EF4-FFF2-40B4-BE49-F238E27FC236}">
                <a16:creationId xmlns:a16="http://schemas.microsoft.com/office/drawing/2014/main" id="{0111685E-B450-441B-BF9C-470075B0408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83972" name="Text Box 4">
            <a:extLst>
              <a:ext uri="{FF2B5EF4-FFF2-40B4-BE49-F238E27FC236}">
                <a16:creationId xmlns:a16="http://schemas.microsoft.com/office/drawing/2014/main" id="{2001E38F-79B3-432C-8FD7-4F8FD075A2BD}"/>
              </a:ext>
            </a:extLst>
          </p:cNvPr>
          <p:cNvSpPr txBox="1">
            <a:spLocks noChangeArrowheads="1"/>
          </p:cNvSpPr>
          <p:nvPr/>
        </p:nvSpPr>
        <p:spPr bwMode="auto">
          <a:xfrm>
            <a:off x="1905000" y="2209800"/>
            <a:ext cx="8686800" cy="304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cs typeface="Times New Roman" panose="02020603050405020304" pitchFamily="18" charset="0"/>
              </a:rPr>
              <a:t>David Ricardo</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La rente différentielle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a:extLst>
              <a:ext uri="{FF2B5EF4-FFF2-40B4-BE49-F238E27FC236}">
                <a16:creationId xmlns:a16="http://schemas.microsoft.com/office/drawing/2014/main" id="{7330C1AC-96E4-497D-A156-8CCDD68C83EB}"/>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86019" name="Text Box 3">
            <a:extLst>
              <a:ext uri="{FF2B5EF4-FFF2-40B4-BE49-F238E27FC236}">
                <a16:creationId xmlns:a16="http://schemas.microsoft.com/office/drawing/2014/main" id="{0D4381AE-3533-46CB-B750-578EE844055A}"/>
              </a:ext>
            </a:extLst>
          </p:cNvPr>
          <p:cNvSpPr txBox="1">
            <a:spLocks noChangeArrowheads="1"/>
          </p:cNvSpPr>
          <p:nvPr/>
        </p:nvSpPr>
        <p:spPr bwMode="auto">
          <a:xfrm>
            <a:off x="1981200" y="2466975"/>
            <a:ext cx="83058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a:solidFill>
                  <a:srgbClr val="EAEAEA"/>
                </a:solidFill>
                <a:latin typeface="Sylfaen" panose="010A0502050306030303" pitchFamily="18" charset="0"/>
              </a:rPr>
              <a:t>« Ricardo conquit l’Angleterre comme la Sainte Inquisition conquit l’Espagne. »  »</a:t>
            </a:r>
          </a:p>
        </p:txBody>
      </p:sp>
      <p:sp>
        <p:nvSpPr>
          <p:cNvPr id="86020" name="Text Box 4">
            <a:extLst>
              <a:ext uri="{FF2B5EF4-FFF2-40B4-BE49-F238E27FC236}">
                <a16:creationId xmlns:a16="http://schemas.microsoft.com/office/drawing/2014/main" id="{4C3ADBF1-FEC2-4193-A747-978D83F8B478}"/>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86021" name="Text Box 5">
            <a:extLst>
              <a:ext uri="{FF2B5EF4-FFF2-40B4-BE49-F238E27FC236}">
                <a16:creationId xmlns:a16="http://schemas.microsoft.com/office/drawing/2014/main" id="{FEB314BC-744F-4560-B1CD-57AE0148934D}"/>
              </a:ext>
            </a:extLst>
          </p:cNvPr>
          <p:cNvSpPr txBox="1">
            <a:spLocks noChangeArrowheads="1"/>
          </p:cNvSpPr>
          <p:nvPr/>
        </p:nvSpPr>
        <p:spPr bwMode="auto">
          <a:xfrm>
            <a:off x="3581400" y="1295400"/>
            <a:ext cx="5181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John Maynard KEYNES (1883 - 1946)</a:t>
            </a:r>
          </a:p>
        </p:txBody>
      </p:sp>
      <p:pic>
        <p:nvPicPr>
          <p:cNvPr id="86022" name="Picture 6">
            <a:extLst>
              <a:ext uri="{FF2B5EF4-FFF2-40B4-BE49-F238E27FC236}">
                <a16:creationId xmlns:a16="http://schemas.microsoft.com/office/drawing/2014/main" id="{48CF574E-F0F6-40D4-B000-504F53F16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788" y="304800"/>
            <a:ext cx="15478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A920DA9E-D880-4F44-A8C3-44DD40827993}"/>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88067" name="Text Box 3">
            <a:extLst>
              <a:ext uri="{FF2B5EF4-FFF2-40B4-BE49-F238E27FC236}">
                <a16:creationId xmlns:a16="http://schemas.microsoft.com/office/drawing/2014/main" id="{44E5A382-5BEC-4A4F-A0BF-6B46115C4DA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88068" name="Text Box 4">
            <a:extLst>
              <a:ext uri="{FF2B5EF4-FFF2-40B4-BE49-F238E27FC236}">
                <a16:creationId xmlns:a16="http://schemas.microsoft.com/office/drawing/2014/main" id="{BF806443-9E67-4D11-9A32-48A6F0DFC72C}"/>
              </a:ext>
            </a:extLst>
          </p:cNvPr>
          <p:cNvSpPr txBox="1">
            <a:spLocks noChangeArrowheads="1"/>
          </p:cNvSpPr>
          <p:nvPr/>
        </p:nvSpPr>
        <p:spPr bwMode="auto">
          <a:xfrm>
            <a:off x="1905000" y="1635125"/>
            <a:ext cx="8686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cs typeface="Times New Roman" panose="02020603050405020304" pitchFamily="18" charset="0"/>
              </a:rPr>
              <a:t>David Ricardo</a:t>
            </a:r>
            <a:br>
              <a:rPr lang="fr-FR" altLang="fr-FR" b="1">
                <a:solidFill>
                  <a:srgbClr val="FFFF66"/>
                </a:solidFill>
                <a:latin typeface="Candara" panose="020E0502030303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1. Marchandises reproductibles et non-reproductibles</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2. Le temps de travail incorpor</a:t>
            </a:r>
            <a:r>
              <a:rPr lang="fr-FR" altLang="fr-FR" sz="2400" b="1">
                <a:solidFill>
                  <a:srgbClr val="336600"/>
                </a:solidFill>
                <a:latin typeface="Candara" panose="020E0502030303020204" pitchFamily="34" charset="0"/>
                <a:cs typeface="Times New Roman" panose="02020603050405020304" pitchFamily="18" charset="0"/>
              </a:rPr>
              <a:t>é</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3. La gravitation</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4. Un probl</a:t>
            </a:r>
            <a:r>
              <a:rPr lang="fr-FR" altLang="fr-FR" sz="2400" b="1">
                <a:solidFill>
                  <a:srgbClr val="336600"/>
                </a:solidFill>
                <a:latin typeface="Candara" panose="020E0502030303020204" pitchFamily="34" charset="0"/>
                <a:cs typeface="Times New Roman" panose="02020603050405020304" pitchFamily="18" charset="0"/>
              </a:rPr>
              <a:t>è</a:t>
            </a:r>
            <a:r>
              <a:rPr lang="fr-FR" altLang="fr-FR" sz="2400" b="1">
                <a:solidFill>
                  <a:srgbClr val="336600"/>
                </a:solidFill>
                <a:latin typeface="Century Gothic" panose="020B0502020202020204" pitchFamily="34" charset="0"/>
                <a:cs typeface="Times New Roman" panose="02020603050405020304" pitchFamily="18" charset="0"/>
              </a:rPr>
              <a:t>me non r</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solu</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37F2B42E-941B-4B68-9A1A-AB8697A7B3A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90115" name="Text Box 3">
            <a:extLst>
              <a:ext uri="{FF2B5EF4-FFF2-40B4-BE49-F238E27FC236}">
                <a16:creationId xmlns:a16="http://schemas.microsoft.com/office/drawing/2014/main" id="{11E9350F-8576-435F-A98C-89C878EEA5A8}"/>
              </a:ext>
            </a:extLst>
          </p:cNvPr>
          <p:cNvSpPr txBox="1">
            <a:spLocks noChangeArrowheads="1"/>
          </p:cNvSpPr>
          <p:nvPr/>
        </p:nvSpPr>
        <p:spPr bwMode="auto">
          <a:xfrm>
            <a:off x="839416" y="2572590"/>
            <a:ext cx="10369152" cy="4034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500"/>
              </a:spcBef>
              <a:buClrTx/>
            </a:pPr>
            <a:r>
              <a:rPr lang="fr-FR" altLang="fr-FR" dirty="0">
                <a:solidFill>
                  <a:srgbClr val="EAEAEA"/>
                </a:solidFill>
                <a:latin typeface="Sylfaen" panose="010A0502050306030303" pitchFamily="18" charset="0"/>
              </a:rPr>
              <a:t>« Il y a des choses dont la valeur ne dépend que de leur rareté. Nul travail ne pouvant en augmenter la quantité, leur valeur ne peut baisser par suite d'une plus grande abondance. Tels sont les tableaux précieux, les statues, les livres et les médailles rares, les vins d'une qualité exquise (…) enfin, une foule d'autres objets de même nature, dont la valeur est entièrement indépendante de la quantité de travail qui a été nécessaire à leur production première… » </a:t>
            </a:r>
          </a:p>
        </p:txBody>
      </p:sp>
      <p:sp>
        <p:nvSpPr>
          <p:cNvPr id="90116" name="Text Box 4">
            <a:extLst>
              <a:ext uri="{FF2B5EF4-FFF2-40B4-BE49-F238E27FC236}">
                <a16:creationId xmlns:a16="http://schemas.microsoft.com/office/drawing/2014/main" id="{ED59BDCF-3B70-47AC-B201-D56F8891DDC8}"/>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90117" name="Text Box 5">
            <a:extLst>
              <a:ext uri="{FF2B5EF4-FFF2-40B4-BE49-F238E27FC236}">
                <a16:creationId xmlns:a16="http://schemas.microsoft.com/office/drawing/2014/main" id="{54BBC5AB-E35A-40A9-AF28-E5F0CAA922F5}"/>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90118" name="Picture 6">
            <a:extLst>
              <a:ext uri="{FF2B5EF4-FFF2-40B4-BE49-F238E27FC236}">
                <a16:creationId xmlns:a16="http://schemas.microsoft.com/office/drawing/2014/main" id="{3A18CB68-EF02-4CDE-9BB2-05FC7266A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BFCA1434-3C54-4A31-844B-78D7BE95F203}"/>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92163" name="Text Box 3">
            <a:extLst>
              <a:ext uri="{FF2B5EF4-FFF2-40B4-BE49-F238E27FC236}">
                <a16:creationId xmlns:a16="http://schemas.microsoft.com/office/drawing/2014/main" id="{7E973DAF-4183-40AF-AD7F-F7F1B227E162}"/>
              </a:ext>
            </a:extLst>
          </p:cNvPr>
          <p:cNvSpPr txBox="1">
            <a:spLocks noChangeArrowheads="1"/>
          </p:cNvSpPr>
          <p:nvPr/>
        </p:nvSpPr>
        <p:spPr bwMode="auto">
          <a:xfrm>
            <a:off x="1981200" y="2608596"/>
            <a:ext cx="8305800" cy="175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500"/>
              </a:spcBef>
              <a:buClrTx/>
            </a:pPr>
            <a:r>
              <a:rPr lang="fr-FR" altLang="fr-FR" sz="3600" dirty="0">
                <a:solidFill>
                  <a:srgbClr val="EAEAEA"/>
                </a:solidFill>
                <a:latin typeface="Sylfaen" panose="010A0502050306030303" pitchFamily="18" charset="0"/>
              </a:rPr>
              <a:t>« … Cette valeur dépend uniquement de la fortune, des goûts et du caprice de ceux qui ont envie de posséder de tels objets. » </a:t>
            </a:r>
          </a:p>
        </p:txBody>
      </p:sp>
      <p:sp>
        <p:nvSpPr>
          <p:cNvPr id="92164" name="Text Box 4">
            <a:extLst>
              <a:ext uri="{FF2B5EF4-FFF2-40B4-BE49-F238E27FC236}">
                <a16:creationId xmlns:a16="http://schemas.microsoft.com/office/drawing/2014/main" id="{E9C64B6F-526D-4213-B62F-546201D1D3FF}"/>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92165" name="Text Box 5">
            <a:extLst>
              <a:ext uri="{FF2B5EF4-FFF2-40B4-BE49-F238E27FC236}">
                <a16:creationId xmlns:a16="http://schemas.microsoft.com/office/drawing/2014/main" id="{DE9290C0-6635-4479-A565-EF04FB623323}"/>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92166" name="Picture 6">
            <a:extLst>
              <a:ext uri="{FF2B5EF4-FFF2-40B4-BE49-F238E27FC236}">
                <a16:creationId xmlns:a16="http://schemas.microsoft.com/office/drawing/2014/main" id="{AF9D6FCA-7D57-4E2B-BF22-F04E302C7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21DA3EF0-EA21-44F4-9EFC-AFB1BCB7B6D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94211" name="Text Box 3">
            <a:extLst>
              <a:ext uri="{FF2B5EF4-FFF2-40B4-BE49-F238E27FC236}">
                <a16:creationId xmlns:a16="http://schemas.microsoft.com/office/drawing/2014/main" id="{02CD14E5-E1D9-4CA8-90C3-A10EB5AEBBBE}"/>
              </a:ext>
            </a:extLst>
          </p:cNvPr>
          <p:cNvSpPr txBox="1">
            <a:spLocks noChangeArrowheads="1"/>
          </p:cNvSpPr>
          <p:nvPr/>
        </p:nvSpPr>
        <p:spPr bwMode="auto">
          <a:xfrm>
            <a:off x="767408" y="2358887"/>
            <a:ext cx="10657184"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500"/>
              </a:spcBef>
              <a:buClrTx/>
            </a:pPr>
            <a:r>
              <a:rPr lang="fr-FR" altLang="fr-FR" sz="3100" dirty="0">
                <a:solidFill>
                  <a:srgbClr val="EAEAEA"/>
                </a:solidFill>
                <a:latin typeface="Sylfaen" panose="010A0502050306030303" pitchFamily="18" charset="0"/>
              </a:rPr>
              <a:t>« Le plus grand nombre des objets que l'on désire posséder étant le fruit de l'industrie, on peut les multiplier (…) toutes les fois qu'on voudra y consacrer l'industrie nécessaire pour les créer. Quand donc nous parlons des marchandises, de leur valeur échangeable, et des principes qui règlent leurs prix relatifs, nous n'avons en vue que celles de ces marchandises dont la quantité peut s'accroître par l'industrie de l'homme, dont la production est encouragée par la concurrence, et n'est contrariée par aucune entrave. » </a:t>
            </a:r>
          </a:p>
        </p:txBody>
      </p:sp>
      <p:sp>
        <p:nvSpPr>
          <p:cNvPr id="94212" name="Text Box 4">
            <a:extLst>
              <a:ext uri="{FF2B5EF4-FFF2-40B4-BE49-F238E27FC236}">
                <a16:creationId xmlns:a16="http://schemas.microsoft.com/office/drawing/2014/main" id="{850AFE55-7E92-4198-8F1B-534FFDAB65D0}"/>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94213" name="Text Box 5">
            <a:extLst>
              <a:ext uri="{FF2B5EF4-FFF2-40B4-BE49-F238E27FC236}">
                <a16:creationId xmlns:a16="http://schemas.microsoft.com/office/drawing/2014/main" id="{E37FD444-D5DF-447F-BFD1-4D6FEC56D68E}"/>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94214" name="Picture 6">
            <a:extLst>
              <a:ext uri="{FF2B5EF4-FFF2-40B4-BE49-F238E27FC236}">
                <a16:creationId xmlns:a16="http://schemas.microsoft.com/office/drawing/2014/main" id="{B848E21D-EFE3-4C24-9469-9D1D3A65E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5ECE4C9D-693D-4B00-B29F-22A64591901A}"/>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96259" name="Text Box 3">
            <a:extLst>
              <a:ext uri="{FF2B5EF4-FFF2-40B4-BE49-F238E27FC236}">
                <a16:creationId xmlns:a16="http://schemas.microsoft.com/office/drawing/2014/main" id="{D815645B-B97A-4A7E-B73D-AAC60333A90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96260" name="Text Box 4">
            <a:extLst>
              <a:ext uri="{FF2B5EF4-FFF2-40B4-BE49-F238E27FC236}">
                <a16:creationId xmlns:a16="http://schemas.microsoft.com/office/drawing/2014/main" id="{A68E36B4-3071-4226-8F32-BFBDF9DACD1F}"/>
              </a:ext>
            </a:extLst>
          </p:cNvPr>
          <p:cNvSpPr txBox="1">
            <a:spLocks noChangeArrowheads="1"/>
          </p:cNvSpPr>
          <p:nvPr/>
        </p:nvSpPr>
        <p:spPr bwMode="auto">
          <a:xfrm>
            <a:off x="1905000" y="1635125"/>
            <a:ext cx="8686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cs typeface="Times New Roman" panose="02020603050405020304" pitchFamily="18" charset="0"/>
              </a:rPr>
              <a:t>David Ricardo</a:t>
            </a:r>
            <a:br>
              <a:rPr lang="fr-FR" altLang="fr-FR" b="1">
                <a:solidFill>
                  <a:srgbClr val="FFFF66"/>
                </a:solidFill>
                <a:latin typeface="Candara" panose="020E0502030303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1. Marchandises reproductibles et non-reproductibles</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2. Le temps de travail incorpor</a:t>
            </a:r>
            <a:r>
              <a:rPr lang="fr-FR" altLang="fr-FR" sz="2400" b="1">
                <a:solidFill>
                  <a:srgbClr val="FFFF66"/>
                </a:solidFill>
                <a:latin typeface="Candara" panose="020E0502030303020204" pitchFamily="34" charset="0"/>
                <a:cs typeface="Times New Roman" panose="02020603050405020304" pitchFamily="18" charset="0"/>
              </a:rPr>
              <a:t>é</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3. La gravitation</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4. Un probl</a:t>
            </a:r>
            <a:r>
              <a:rPr lang="fr-FR" altLang="fr-FR" sz="2400" b="1">
                <a:solidFill>
                  <a:srgbClr val="336600"/>
                </a:solidFill>
                <a:latin typeface="Candara" panose="020E0502030303020204" pitchFamily="34" charset="0"/>
                <a:cs typeface="Times New Roman" panose="02020603050405020304" pitchFamily="18" charset="0"/>
              </a:rPr>
              <a:t>è</a:t>
            </a:r>
            <a:r>
              <a:rPr lang="fr-FR" altLang="fr-FR" sz="2400" b="1">
                <a:solidFill>
                  <a:srgbClr val="336600"/>
                </a:solidFill>
                <a:latin typeface="Century Gothic" panose="020B0502020202020204" pitchFamily="34" charset="0"/>
                <a:cs typeface="Times New Roman" panose="02020603050405020304" pitchFamily="18" charset="0"/>
              </a:rPr>
              <a:t>me non r</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solu</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a:extLst>
              <a:ext uri="{FF2B5EF4-FFF2-40B4-BE49-F238E27FC236}">
                <a16:creationId xmlns:a16="http://schemas.microsoft.com/office/drawing/2014/main" id="{0C4B623F-A4AA-44EB-BDE0-B39E3229EED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98307" name="Text Box 3">
            <a:extLst>
              <a:ext uri="{FF2B5EF4-FFF2-40B4-BE49-F238E27FC236}">
                <a16:creationId xmlns:a16="http://schemas.microsoft.com/office/drawing/2014/main" id="{17F7A260-A10B-44BB-A1C2-6EF90977C655}"/>
              </a:ext>
            </a:extLst>
          </p:cNvPr>
          <p:cNvSpPr txBox="1">
            <a:spLocks noChangeArrowheads="1"/>
          </p:cNvSpPr>
          <p:nvPr/>
        </p:nvSpPr>
        <p:spPr bwMode="auto">
          <a:xfrm>
            <a:off x="1415480" y="2458771"/>
            <a:ext cx="9793088"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La valeur d’une marchandise, ou la quantité de n’importe quelle marchandise contre laquelle elle s’échange, dépend de la quantité relative de travail qui est nécessaire à sa production, et non de la plus ou moins grande compensation qui est payée pour ce travail. » </a:t>
            </a:r>
          </a:p>
        </p:txBody>
      </p:sp>
      <p:sp>
        <p:nvSpPr>
          <p:cNvPr id="98308" name="Text Box 4">
            <a:extLst>
              <a:ext uri="{FF2B5EF4-FFF2-40B4-BE49-F238E27FC236}">
                <a16:creationId xmlns:a16="http://schemas.microsoft.com/office/drawing/2014/main" id="{A2811F3E-3FD3-4D12-9074-4D238E637CD7}"/>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98309" name="Text Box 5">
            <a:extLst>
              <a:ext uri="{FF2B5EF4-FFF2-40B4-BE49-F238E27FC236}">
                <a16:creationId xmlns:a16="http://schemas.microsoft.com/office/drawing/2014/main" id="{1A1AA35F-E888-4524-B666-07C9C924F8B8}"/>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98310" name="Picture 6">
            <a:extLst>
              <a:ext uri="{FF2B5EF4-FFF2-40B4-BE49-F238E27FC236}">
                <a16:creationId xmlns:a16="http://schemas.microsoft.com/office/drawing/2014/main" id="{89858C3B-27C8-4480-B4D0-D54A4139A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30E556B5-894A-4FB1-BEBA-08C06ED8210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0355" name="Text Box 3">
            <a:extLst>
              <a:ext uri="{FF2B5EF4-FFF2-40B4-BE49-F238E27FC236}">
                <a16:creationId xmlns:a16="http://schemas.microsoft.com/office/drawing/2014/main" id="{FFDE3BDC-D98B-41A7-B2AB-F682B3E00BE2}"/>
              </a:ext>
            </a:extLst>
          </p:cNvPr>
          <p:cNvSpPr txBox="1">
            <a:spLocks noChangeArrowheads="1"/>
          </p:cNvSpPr>
          <p:nvPr/>
        </p:nvSpPr>
        <p:spPr bwMode="auto">
          <a:xfrm>
            <a:off x="1415480" y="2730500"/>
            <a:ext cx="9793088"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La valeur échangeable des objets produits est proportionnée au travail employé à leur production, et je ne dis pas seulement à leur production immédiate, mais encore à la fabrication des instruments et machines nécessaires à l’industrie qui les produit. » </a:t>
            </a:r>
          </a:p>
        </p:txBody>
      </p:sp>
      <p:sp>
        <p:nvSpPr>
          <p:cNvPr id="100356" name="Text Box 4">
            <a:extLst>
              <a:ext uri="{FF2B5EF4-FFF2-40B4-BE49-F238E27FC236}">
                <a16:creationId xmlns:a16="http://schemas.microsoft.com/office/drawing/2014/main" id="{00723C28-7E3F-42DB-9FFE-D972C7B4BC5D}"/>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00357" name="Text Box 5">
            <a:extLst>
              <a:ext uri="{FF2B5EF4-FFF2-40B4-BE49-F238E27FC236}">
                <a16:creationId xmlns:a16="http://schemas.microsoft.com/office/drawing/2014/main" id="{4A28974D-E15E-4089-93BC-9227C8D58A6F}"/>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100358" name="Picture 6">
            <a:extLst>
              <a:ext uri="{FF2B5EF4-FFF2-40B4-BE49-F238E27FC236}">
                <a16:creationId xmlns:a16="http://schemas.microsoft.com/office/drawing/2014/main" id="{6E75E993-836D-4FAA-BE07-A6E688615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0572C72B-5D1A-43F7-AE71-E22316E22B6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267" name="Text Box 3">
            <a:extLst>
              <a:ext uri="{FF2B5EF4-FFF2-40B4-BE49-F238E27FC236}">
                <a16:creationId xmlns:a16="http://schemas.microsoft.com/office/drawing/2014/main" id="{E79C86E6-4C7D-432D-9017-B2B6590B57B7}"/>
              </a:ext>
            </a:extLst>
          </p:cNvPr>
          <p:cNvSpPr txBox="1">
            <a:spLocks noChangeArrowheads="1"/>
          </p:cNvSpPr>
          <p:nvPr/>
        </p:nvSpPr>
        <p:spPr bwMode="auto">
          <a:xfrm>
            <a:off x="983432" y="2652729"/>
            <a:ext cx="10009112"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a:solidFill>
                  <a:srgbClr val="EAEAEA"/>
                </a:solidFill>
                <a:latin typeface="Sylfaen" panose="010A0502050306030303" pitchFamily="18" charset="0"/>
              </a:rPr>
              <a:t>« Les plus grandes améliorations dans la puissance productive du travail, et la plus grande partie de l'habileté, de l'adresse et de l'intelligence avec laquelle il est dirigé ou appliqué, sont dues, à ce qu'il semble, à la division du travail. » </a:t>
            </a:r>
          </a:p>
        </p:txBody>
      </p:sp>
      <p:sp>
        <p:nvSpPr>
          <p:cNvPr id="11268" name="Text Box 4">
            <a:extLst>
              <a:ext uri="{FF2B5EF4-FFF2-40B4-BE49-F238E27FC236}">
                <a16:creationId xmlns:a16="http://schemas.microsoft.com/office/drawing/2014/main" id="{CC2D5184-90D4-418D-A4C5-58D3E5AD2472}"/>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11269" name="Picture 5">
            <a:extLst>
              <a:ext uri="{FF2B5EF4-FFF2-40B4-BE49-F238E27FC236}">
                <a16:creationId xmlns:a16="http://schemas.microsoft.com/office/drawing/2014/main" id="{0D0EFD17-1BAE-4CA2-A8C5-1FC14BD25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Text Box 6">
            <a:extLst>
              <a:ext uri="{FF2B5EF4-FFF2-40B4-BE49-F238E27FC236}">
                <a16:creationId xmlns:a16="http://schemas.microsoft.com/office/drawing/2014/main" id="{DFE69BBD-8E06-4C93-88B7-1F9B2EB27137}"/>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22D051B6-1E6E-4236-B6AC-880D874F33A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4451" name="Text Box 3">
            <a:extLst>
              <a:ext uri="{FF2B5EF4-FFF2-40B4-BE49-F238E27FC236}">
                <a16:creationId xmlns:a16="http://schemas.microsoft.com/office/drawing/2014/main" id="{69E985FE-51B2-4302-A06C-611810ADF66C}"/>
              </a:ext>
            </a:extLst>
          </p:cNvPr>
          <p:cNvSpPr txBox="1">
            <a:spLocks noChangeArrowheads="1"/>
          </p:cNvSpPr>
          <p:nvPr/>
        </p:nvSpPr>
        <p:spPr bwMode="auto">
          <a:xfrm>
            <a:off x="1981200" y="2703364"/>
            <a:ext cx="8305800" cy="230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688"/>
              </a:spcBef>
              <a:buClrTx/>
            </a:pPr>
            <a:r>
              <a:rPr lang="fr-FR" altLang="fr-FR" sz="3600" dirty="0">
                <a:solidFill>
                  <a:srgbClr val="EAEAEA"/>
                </a:solidFill>
                <a:latin typeface="Sylfaen" panose="010A0502050306030303" pitchFamily="18" charset="0"/>
              </a:rPr>
              <a:t>« Le prix naturel du travail est celui qui fournit aux ouvriers, en général, les moyens de subsister et de perpétuer leur espèce sans accroissement ni diminution. »</a:t>
            </a:r>
          </a:p>
        </p:txBody>
      </p:sp>
      <p:sp>
        <p:nvSpPr>
          <p:cNvPr id="104452" name="Text Box 4">
            <a:extLst>
              <a:ext uri="{FF2B5EF4-FFF2-40B4-BE49-F238E27FC236}">
                <a16:creationId xmlns:a16="http://schemas.microsoft.com/office/drawing/2014/main" id="{93FEF744-F2F5-4301-9622-B56826F6F0E4}"/>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04453" name="Text Box 5">
            <a:extLst>
              <a:ext uri="{FF2B5EF4-FFF2-40B4-BE49-F238E27FC236}">
                <a16:creationId xmlns:a16="http://schemas.microsoft.com/office/drawing/2014/main" id="{472CDE80-59C4-41A5-8E32-0B6263F53204}"/>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104454" name="Picture 6">
            <a:extLst>
              <a:ext uri="{FF2B5EF4-FFF2-40B4-BE49-F238E27FC236}">
                <a16:creationId xmlns:a16="http://schemas.microsoft.com/office/drawing/2014/main" id="{32A7F548-04CC-4722-B40F-D9A2905C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a:extLst>
              <a:ext uri="{FF2B5EF4-FFF2-40B4-BE49-F238E27FC236}">
                <a16:creationId xmlns:a16="http://schemas.microsoft.com/office/drawing/2014/main" id="{C418B212-1BFF-4DE9-B336-E2FACDEA836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6499" name="Text Box 3">
            <a:extLst>
              <a:ext uri="{FF2B5EF4-FFF2-40B4-BE49-F238E27FC236}">
                <a16:creationId xmlns:a16="http://schemas.microsoft.com/office/drawing/2014/main" id="{B39EAF92-6F68-4F55-B9AE-5145D12BD3C2}"/>
              </a:ext>
            </a:extLst>
          </p:cNvPr>
          <p:cNvSpPr txBox="1">
            <a:spLocks noChangeArrowheads="1"/>
          </p:cNvSpPr>
          <p:nvPr/>
        </p:nvSpPr>
        <p:spPr bwMode="auto">
          <a:xfrm>
            <a:off x="767408" y="2492896"/>
            <a:ext cx="10441160" cy="3864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688"/>
              </a:spcBef>
              <a:buClrTx/>
            </a:pPr>
            <a:r>
              <a:rPr lang="fr-FR" altLang="fr-FR" sz="3500" dirty="0">
                <a:solidFill>
                  <a:srgbClr val="EAEAEA"/>
                </a:solidFill>
                <a:latin typeface="Sylfaen" panose="010A0502050306030303" pitchFamily="18" charset="0"/>
              </a:rPr>
              <a:t>«  Les ressources qu’a l’ouvrier pour subvenir à son entretien et à celui de la famille nécessaire pour maintenir le nombre des travailleurs, ne tiennent pas à la quantité d’argent qu’il reçoit pour son salaire, mais à la quantité de subsistances et d’autres objets nécessaires ou utiles dont l’habitude lui a fait un besoin, et qu’il peut acheter avec l’argent de ses gages. »</a:t>
            </a:r>
          </a:p>
        </p:txBody>
      </p:sp>
      <p:sp>
        <p:nvSpPr>
          <p:cNvPr id="106500" name="Text Box 4">
            <a:extLst>
              <a:ext uri="{FF2B5EF4-FFF2-40B4-BE49-F238E27FC236}">
                <a16:creationId xmlns:a16="http://schemas.microsoft.com/office/drawing/2014/main" id="{EB1D3C52-27E4-40F9-A111-05ADD61E543B}"/>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06501" name="Text Box 5">
            <a:extLst>
              <a:ext uri="{FF2B5EF4-FFF2-40B4-BE49-F238E27FC236}">
                <a16:creationId xmlns:a16="http://schemas.microsoft.com/office/drawing/2014/main" id="{679C3B2D-7677-43E7-AFC4-B9845768690C}"/>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106502" name="Picture 6">
            <a:extLst>
              <a:ext uri="{FF2B5EF4-FFF2-40B4-BE49-F238E27FC236}">
                <a16:creationId xmlns:a16="http://schemas.microsoft.com/office/drawing/2014/main" id="{66963279-5EDB-40D3-A272-85DFB5E61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a:extLst>
              <a:ext uri="{FF2B5EF4-FFF2-40B4-BE49-F238E27FC236}">
                <a16:creationId xmlns:a16="http://schemas.microsoft.com/office/drawing/2014/main" id="{EC6AAFC6-BDA6-4AAB-B856-C0EC657E344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08547" name="Text Box 3">
            <a:extLst>
              <a:ext uri="{FF2B5EF4-FFF2-40B4-BE49-F238E27FC236}">
                <a16:creationId xmlns:a16="http://schemas.microsoft.com/office/drawing/2014/main" id="{D663EFE2-9D30-4DC8-86F0-F3FFF64F5514}"/>
              </a:ext>
            </a:extLst>
          </p:cNvPr>
          <p:cNvSpPr txBox="1">
            <a:spLocks noChangeArrowheads="1"/>
          </p:cNvSpPr>
          <p:nvPr/>
        </p:nvSpPr>
        <p:spPr bwMode="auto">
          <a:xfrm>
            <a:off x="1199456" y="2521487"/>
            <a:ext cx="9721080" cy="4034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750"/>
              </a:spcBef>
              <a:buClrTx/>
            </a:pPr>
            <a:r>
              <a:rPr lang="fr-FR" altLang="fr-FR" dirty="0">
                <a:solidFill>
                  <a:srgbClr val="EAEAEA"/>
                </a:solidFill>
                <a:latin typeface="Sylfaen" panose="010A0502050306030303" pitchFamily="18" charset="0"/>
              </a:rPr>
              <a:t>« On aurait tort de croire que le prix naturel des salaires est absolument fixe et constant, même en les estimant en vivres et autres articles de première nécessité ; il varie à différentes époques dans un même pays, et il est très différent dans des pays divers. (...) Il y a bien des choses qui constituent aujourd'hui le bien-être du paysan anglais, et qu'on aurait regardées comme des objets de luxe à des époques reculées de notre histoire. »</a:t>
            </a:r>
          </a:p>
        </p:txBody>
      </p:sp>
      <p:sp>
        <p:nvSpPr>
          <p:cNvPr id="108548" name="Text Box 4">
            <a:extLst>
              <a:ext uri="{FF2B5EF4-FFF2-40B4-BE49-F238E27FC236}">
                <a16:creationId xmlns:a16="http://schemas.microsoft.com/office/drawing/2014/main" id="{683325CE-AA0E-4452-8558-4667A9FBBF21}"/>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08549" name="Text Box 5">
            <a:extLst>
              <a:ext uri="{FF2B5EF4-FFF2-40B4-BE49-F238E27FC236}">
                <a16:creationId xmlns:a16="http://schemas.microsoft.com/office/drawing/2014/main" id="{95E75F43-7F5D-4D14-8366-026DA8E2D5CF}"/>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108550" name="Picture 6">
            <a:extLst>
              <a:ext uri="{FF2B5EF4-FFF2-40B4-BE49-F238E27FC236}">
                <a16:creationId xmlns:a16="http://schemas.microsoft.com/office/drawing/2014/main" id="{E11D513B-B315-4001-8D1A-A40C17B79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a:extLst>
              <a:ext uri="{FF2B5EF4-FFF2-40B4-BE49-F238E27FC236}">
                <a16:creationId xmlns:a16="http://schemas.microsoft.com/office/drawing/2014/main" id="{630797A8-81B3-4706-BCDD-B62C3CE5E87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0595" name="Text Box 3">
            <a:extLst>
              <a:ext uri="{FF2B5EF4-FFF2-40B4-BE49-F238E27FC236}">
                <a16:creationId xmlns:a16="http://schemas.microsoft.com/office/drawing/2014/main" id="{9D4161D0-E97C-47FD-83D3-A1B3577FCE90}"/>
              </a:ext>
            </a:extLst>
          </p:cNvPr>
          <p:cNvSpPr txBox="1">
            <a:spLocks noChangeArrowheads="1"/>
          </p:cNvSpPr>
          <p:nvPr/>
        </p:nvSpPr>
        <p:spPr bwMode="auto">
          <a:xfrm>
            <a:off x="1688976" y="2968401"/>
            <a:ext cx="8799512"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L'augmentation qui survient dans les salaires du travail, augmente nécessairement le prix de beaucoup de marchandises en haussant cette partie du prix qui se résout en salaires. » </a:t>
            </a:r>
          </a:p>
        </p:txBody>
      </p:sp>
      <p:sp>
        <p:nvSpPr>
          <p:cNvPr id="110596" name="Text Box 4">
            <a:extLst>
              <a:ext uri="{FF2B5EF4-FFF2-40B4-BE49-F238E27FC236}">
                <a16:creationId xmlns:a16="http://schemas.microsoft.com/office/drawing/2014/main" id="{892C902D-4743-47FA-9E1F-8C1C05E24E2F}"/>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110597" name="Picture 5">
            <a:extLst>
              <a:ext uri="{FF2B5EF4-FFF2-40B4-BE49-F238E27FC236}">
                <a16:creationId xmlns:a16="http://schemas.microsoft.com/office/drawing/2014/main" id="{10AB4BCF-2A29-4891-BA7D-4F7A3515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8" name="Text Box 6">
            <a:extLst>
              <a:ext uri="{FF2B5EF4-FFF2-40B4-BE49-F238E27FC236}">
                <a16:creationId xmlns:a16="http://schemas.microsoft.com/office/drawing/2014/main" id="{5A893613-6430-4922-A770-3F7CD456709C}"/>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id="{DC35B992-5D56-4D45-9B49-7DD6B5437684}"/>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2643" name="Text Box 3">
            <a:extLst>
              <a:ext uri="{FF2B5EF4-FFF2-40B4-BE49-F238E27FC236}">
                <a16:creationId xmlns:a16="http://schemas.microsoft.com/office/drawing/2014/main" id="{C2058327-25BC-429B-A08F-09F8FBF86466}"/>
              </a:ext>
            </a:extLst>
          </p:cNvPr>
          <p:cNvSpPr txBox="1">
            <a:spLocks noChangeArrowheads="1"/>
          </p:cNvSpPr>
          <p:nvPr/>
        </p:nvSpPr>
        <p:spPr bwMode="auto">
          <a:xfrm>
            <a:off x="911424" y="2580701"/>
            <a:ext cx="10441160"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063"/>
              </a:spcBef>
              <a:buClrTx/>
            </a:pPr>
            <a:r>
              <a:rPr lang="fr-FR" altLang="fr-FR" sz="3600" dirty="0">
                <a:solidFill>
                  <a:srgbClr val="EAEAEA"/>
                </a:solidFill>
                <a:latin typeface="Sylfaen" panose="010A0502050306030303" pitchFamily="18" charset="0"/>
              </a:rPr>
              <a:t>« Une hausse des salaires, qui indiquerait qu'une rémunération plus large a été accordée à l'ouvrier ou que les objets de première nécessité sont devenus plus rares, plus coûteux, aurait, en général, pour effet d'abaisser les profits ; dans ce cas, en effet, le pays consacrerait à l'entretien des ouvriers une plus grande somme de travail annuel. »</a:t>
            </a:r>
          </a:p>
        </p:txBody>
      </p:sp>
      <p:sp>
        <p:nvSpPr>
          <p:cNvPr id="112644" name="Text Box 4">
            <a:extLst>
              <a:ext uri="{FF2B5EF4-FFF2-40B4-BE49-F238E27FC236}">
                <a16:creationId xmlns:a16="http://schemas.microsoft.com/office/drawing/2014/main" id="{9F986DB7-50D0-4944-8CFD-D5DA367B30CA}"/>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12645" name="Text Box 5">
            <a:extLst>
              <a:ext uri="{FF2B5EF4-FFF2-40B4-BE49-F238E27FC236}">
                <a16:creationId xmlns:a16="http://schemas.microsoft.com/office/drawing/2014/main" id="{115A40C3-1788-4E21-AF53-62204EBBEC4B}"/>
              </a:ext>
            </a:extLst>
          </p:cNvPr>
          <p:cNvSpPr txBox="1">
            <a:spLocks noChangeArrowheads="1"/>
          </p:cNvSpPr>
          <p:nvPr/>
        </p:nvSpPr>
        <p:spPr bwMode="auto">
          <a:xfrm>
            <a:off x="4572000" y="1295400"/>
            <a:ext cx="3886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David RICARDO (1772 - 1823)</a:t>
            </a:r>
          </a:p>
        </p:txBody>
      </p:sp>
      <p:pic>
        <p:nvPicPr>
          <p:cNvPr id="112646" name="Picture 6">
            <a:extLst>
              <a:ext uri="{FF2B5EF4-FFF2-40B4-BE49-F238E27FC236}">
                <a16:creationId xmlns:a16="http://schemas.microsoft.com/office/drawing/2014/main" id="{0F204CCE-3BE3-42ED-9874-8C978BCAE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000"/>
            <a:ext cx="1601788"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a:extLst>
              <a:ext uri="{FF2B5EF4-FFF2-40B4-BE49-F238E27FC236}">
                <a16:creationId xmlns:a16="http://schemas.microsoft.com/office/drawing/2014/main" id="{E2B11ADF-9FF3-4456-94A6-8810BE49D50F}"/>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14691" name="Text Box 3">
            <a:extLst>
              <a:ext uri="{FF2B5EF4-FFF2-40B4-BE49-F238E27FC236}">
                <a16:creationId xmlns:a16="http://schemas.microsoft.com/office/drawing/2014/main" id="{5C75D7FD-DDF7-4D23-BE98-B81DA5E00AF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14692" name="Text Box 4">
            <a:extLst>
              <a:ext uri="{FF2B5EF4-FFF2-40B4-BE49-F238E27FC236}">
                <a16:creationId xmlns:a16="http://schemas.microsoft.com/office/drawing/2014/main" id="{C2303026-A637-478E-BEC6-C3D2ACC7C5F2}"/>
              </a:ext>
            </a:extLst>
          </p:cNvPr>
          <p:cNvSpPr txBox="1">
            <a:spLocks noChangeArrowheads="1"/>
          </p:cNvSpPr>
          <p:nvPr/>
        </p:nvSpPr>
        <p:spPr bwMode="auto">
          <a:xfrm>
            <a:off x="1905000" y="1635125"/>
            <a:ext cx="8686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cs typeface="Times New Roman" panose="02020603050405020304" pitchFamily="18" charset="0"/>
              </a:rPr>
              <a:t>David Ricardo</a:t>
            </a:r>
            <a:br>
              <a:rPr lang="fr-FR" altLang="fr-FR" b="1">
                <a:solidFill>
                  <a:srgbClr val="FFFF66"/>
                </a:solidFill>
                <a:latin typeface="Candara" panose="020E0502030303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1. Marchandises reproductibles et non-reproductibles</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2. Le temps de travail incorpor</a:t>
            </a:r>
            <a:r>
              <a:rPr lang="fr-FR" altLang="fr-FR" sz="2400" b="1">
                <a:solidFill>
                  <a:srgbClr val="336600"/>
                </a:solidFill>
                <a:latin typeface="Candara" panose="020E0502030303020204" pitchFamily="34" charset="0"/>
                <a:cs typeface="Times New Roman" panose="02020603050405020304" pitchFamily="18" charset="0"/>
              </a:rPr>
              <a:t>é</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3. La gravitation</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4. Un probl</a:t>
            </a:r>
            <a:r>
              <a:rPr lang="fr-FR" altLang="fr-FR" sz="2400" b="1">
                <a:solidFill>
                  <a:srgbClr val="336600"/>
                </a:solidFill>
                <a:latin typeface="Candara" panose="020E0502030303020204" pitchFamily="34" charset="0"/>
                <a:cs typeface="Times New Roman" panose="02020603050405020304" pitchFamily="18" charset="0"/>
              </a:rPr>
              <a:t>è</a:t>
            </a:r>
            <a:r>
              <a:rPr lang="fr-FR" altLang="fr-FR" sz="2400" b="1">
                <a:solidFill>
                  <a:srgbClr val="336600"/>
                </a:solidFill>
                <a:latin typeface="Century Gothic" panose="020B0502020202020204" pitchFamily="34" charset="0"/>
                <a:cs typeface="Times New Roman" panose="02020603050405020304" pitchFamily="18" charset="0"/>
              </a:rPr>
              <a:t>me non r</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solu</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738" name="Connecteur droit avec flèche 4">
            <a:extLst>
              <a:ext uri="{FF2B5EF4-FFF2-40B4-BE49-F238E27FC236}">
                <a16:creationId xmlns:a16="http://schemas.microsoft.com/office/drawing/2014/main" id="{B1E7D4D7-6637-47D5-A325-BEC049A75F9D}"/>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739" name="ZoneTexte 5">
            <a:extLst>
              <a:ext uri="{FF2B5EF4-FFF2-40B4-BE49-F238E27FC236}">
                <a16:creationId xmlns:a16="http://schemas.microsoft.com/office/drawing/2014/main" id="{C7093237-B022-467A-B59A-5D62CB03A29E}"/>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16740" name="Text Box 2">
            <a:extLst>
              <a:ext uri="{FF2B5EF4-FFF2-40B4-BE49-F238E27FC236}">
                <a16:creationId xmlns:a16="http://schemas.microsoft.com/office/drawing/2014/main" id="{8848E6BA-AC98-446C-8632-303D288021A6}"/>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16741" name="Connecteur droit avec flèche 8">
            <a:extLst>
              <a:ext uri="{FF2B5EF4-FFF2-40B4-BE49-F238E27FC236}">
                <a16:creationId xmlns:a16="http://schemas.microsoft.com/office/drawing/2014/main" id="{11E13A9E-5A94-4522-B4E4-8F5CE96CE096}"/>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742" name="ZoneTexte 14">
            <a:extLst>
              <a:ext uri="{FF2B5EF4-FFF2-40B4-BE49-F238E27FC236}">
                <a16:creationId xmlns:a16="http://schemas.microsoft.com/office/drawing/2014/main" id="{975F2C34-888A-498D-B7FC-457AFC210E8B}"/>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16743" name="Connecteur droit 12">
            <a:extLst>
              <a:ext uri="{FF2B5EF4-FFF2-40B4-BE49-F238E27FC236}">
                <a16:creationId xmlns:a16="http://schemas.microsoft.com/office/drawing/2014/main" id="{5458AECE-CC45-46FE-BE20-F658EA29A7CF}"/>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744" name="ZoneTexte 13">
            <a:extLst>
              <a:ext uri="{FF2B5EF4-FFF2-40B4-BE49-F238E27FC236}">
                <a16:creationId xmlns:a16="http://schemas.microsoft.com/office/drawing/2014/main" id="{456A393C-FFCC-425A-9140-A6D272AFC7B9}"/>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786" name="Connecteur droit avec flèche 4">
            <a:extLst>
              <a:ext uri="{FF2B5EF4-FFF2-40B4-BE49-F238E27FC236}">
                <a16:creationId xmlns:a16="http://schemas.microsoft.com/office/drawing/2014/main" id="{1C7D0D1F-55DC-46E0-8C4F-9E3D75F1F5E2}"/>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787" name="ZoneTexte 5">
            <a:extLst>
              <a:ext uri="{FF2B5EF4-FFF2-40B4-BE49-F238E27FC236}">
                <a16:creationId xmlns:a16="http://schemas.microsoft.com/office/drawing/2014/main" id="{3C314AA7-5FB2-4953-A647-497F091835AB}"/>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18788" name="Text Box 2">
            <a:extLst>
              <a:ext uri="{FF2B5EF4-FFF2-40B4-BE49-F238E27FC236}">
                <a16:creationId xmlns:a16="http://schemas.microsoft.com/office/drawing/2014/main" id="{BFCCB3BC-FD8F-497B-ABF0-823BA811F0BD}"/>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18789" name="Connecteur droit avec flèche 8">
            <a:extLst>
              <a:ext uri="{FF2B5EF4-FFF2-40B4-BE49-F238E27FC236}">
                <a16:creationId xmlns:a16="http://schemas.microsoft.com/office/drawing/2014/main" id="{B7CC597A-7564-419B-A2B5-A96152A08E07}"/>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790" name="ZoneTexte 14">
            <a:extLst>
              <a:ext uri="{FF2B5EF4-FFF2-40B4-BE49-F238E27FC236}">
                <a16:creationId xmlns:a16="http://schemas.microsoft.com/office/drawing/2014/main" id="{8ABBDA67-F68F-4454-B704-A401BC41D60D}"/>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18791" name="Connecteur droit 12">
            <a:extLst>
              <a:ext uri="{FF2B5EF4-FFF2-40B4-BE49-F238E27FC236}">
                <a16:creationId xmlns:a16="http://schemas.microsoft.com/office/drawing/2014/main" id="{EE1CC02A-456F-42DC-84B7-BAAF58EBBDFA}"/>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792" name="ZoneTexte 13">
            <a:extLst>
              <a:ext uri="{FF2B5EF4-FFF2-40B4-BE49-F238E27FC236}">
                <a16:creationId xmlns:a16="http://schemas.microsoft.com/office/drawing/2014/main" id="{0EB51DE7-BB46-4A4A-8CC8-42370E1C8711}"/>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18793" name="ZoneTexte 25">
            <a:extLst>
              <a:ext uri="{FF2B5EF4-FFF2-40B4-BE49-F238E27FC236}">
                <a16:creationId xmlns:a16="http://schemas.microsoft.com/office/drawing/2014/main" id="{6E0C7054-B348-4754-9B62-D17030367A2C}"/>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834" name="Connecteur droit avec flèche 4">
            <a:extLst>
              <a:ext uri="{FF2B5EF4-FFF2-40B4-BE49-F238E27FC236}">
                <a16:creationId xmlns:a16="http://schemas.microsoft.com/office/drawing/2014/main" id="{5446C49D-1831-441E-919B-59B8EE16B9F7}"/>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835" name="ZoneTexte 5">
            <a:extLst>
              <a:ext uri="{FF2B5EF4-FFF2-40B4-BE49-F238E27FC236}">
                <a16:creationId xmlns:a16="http://schemas.microsoft.com/office/drawing/2014/main" id="{A1B5123F-24EB-4096-8226-CA29F29D502C}"/>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20836" name="Text Box 2">
            <a:extLst>
              <a:ext uri="{FF2B5EF4-FFF2-40B4-BE49-F238E27FC236}">
                <a16:creationId xmlns:a16="http://schemas.microsoft.com/office/drawing/2014/main" id="{81FB3176-8274-4BAD-B744-DC1834D8CDBA}"/>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20837" name="Connecteur droit avec flèche 8">
            <a:extLst>
              <a:ext uri="{FF2B5EF4-FFF2-40B4-BE49-F238E27FC236}">
                <a16:creationId xmlns:a16="http://schemas.microsoft.com/office/drawing/2014/main" id="{84403D26-6ED1-4424-93F2-8C80AFF88657}"/>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838" name="ZoneTexte 14">
            <a:extLst>
              <a:ext uri="{FF2B5EF4-FFF2-40B4-BE49-F238E27FC236}">
                <a16:creationId xmlns:a16="http://schemas.microsoft.com/office/drawing/2014/main" id="{34F11E09-753D-4CFD-8F34-9F6BA160C8AC}"/>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20839" name="Connecteur droit 12">
            <a:extLst>
              <a:ext uri="{FF2B5EF4-FFF2-40B4-BE49-F238E27FC236}">
                <a16:creationId xmlns:a16="http://schemas.microsoft.com/office/drawing/2014/main" id="{6EA393D8-7031-465E-8691-737D6631D6AE}"/>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840" name="ZoneTexte 13">
            <a:extLst>
              <a:ext uri="{FF2B5EF4-FFF2-40B4-BE49-F238E27FC236}">
                <a16:creationId xmlns:a16="http://schemas.microsoft.com/office/drawing/2014/main" id="{B712323C-92C3-4F65-8F9B-507FF2B397FC}"/>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20841" name="ZoneTexte 25">
            <a:extLst>
              <a:ext uri="{FF2B5EF4-FFF2-40B4-BE49-F238E27FC236}">
                <a16:creationId xmlns:a16="http://schemas.microsoft.com/office/drawing/2014/main" id="{C9740299-3B47-433B-A5A7-4C024CC54DB2}"/>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20842" name="ZoneTexte 53">
            <a:extLst>
              <a:ext uri="{FF2B5EF4-FFF2-40B4-BE49-F238E27FC236}">
                <a16:creationId xmlns:a16="http://schemas.microsoft.com/office/drawing/2014/main" id="{663804ED-2FE0-46D4-A8B1-1A0A6916374C}"/>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55" name="ZoneTexte 54">
            <a:extLst>
              <a:ext uri="{FF2B5EF4-FFF2-40B4-BE49-F238E27FC236}">
                <a16:creationId xmlns:a16="http://schemas.microsoft.com/office/drawing/2014/main" id="{1AF52EAE-39D9-4BAA-9F3D-831E7ABC4D4E}"/>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120844" name="Forme libre 7">
            <a:extLst>
              <a:ext uri="{FF2B5EF4-FFF2-40B4-BE49-F238E27FC236}">
                <a16:creationId xmlns:a16="http://schemas.microsoft.com/office/drawing/2014/main" id="{C00AFFCC-FE83-4260-BCC3-0A261D39CE78}"/>
              </a:ext>
            </a:extLst>
          </p:cNvPr>
          <p:cNvSpPr>
            <a:spLocks/>
          </p:cNvSpPr>
          <p:nvPr/>
        </p:nvSpPr>
        <p:spPr bwMode="auto">
          <a:xfrm>
            <a:off x="2595563" y="2935288"/>
            <a:ext cx="687387" cy="644525"/>
          </a:xfrm>
          <a:custGeom>
            <a:avLst/>
            <a:gdLst>
              <a:gd name="T0" fmla="*/ 0 w 687977"/>
              <a:gd name="T1" fmla="*/ 644889 h 644434"/>
              <a:gd name="T2" fmla="*/ 685033 w 687977"/>
              <a:gd name="T3" fmla="*/ 0 h 644434"/>
              <a:gd name="T4" fmla="*/ 685033 w 687977"/>
              <a:gd name="T5" fmla="*/ 0 h 644434"/>
              <a:gd name="T6" fmla="*/ 0 60000 65536"/>
              <a:gd name="T7" fmla="*/ 0 60000 65536"/>
              <a:gd name="T8" fmla="*/ 0 60000 65536"/>
            </a:gdLst>
            <a:ahLst/>
            <a:cxnLst>
              <a:cxn ang="T6">
                <a:pos x="T0" y="T1"/>
              </a:cxn>
              <a:cxn ang="T7">
                <a:pos x="T2" y="T3"/>
              </a:cxn>
              <a:cxn ang="T8">
                <a:pos x="T4" y="T5"/>
              </a:cxn>
            </a:cxnLst>
            <a:rect l="0" t="0" r="r" b="b"/>
            <a:pathLst>
              <a:path w="687977" h="644434">
                <a:moveTo>
                  <a:pt x="0" y="644434"/>
                </a:moveTo>
                <a:lnTo>
                  <a:pt x="687977" y="0"/>
                </a:lnTo>
              </a:path>
            </a:pathLst>
          </a:cu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82" name="Connecteur droit avec flèche 4">
            <a:extLst>
              <a:ext uri="{FF2B5EF4-FFF2-40B4-BE49-F238E27FC236}">
                <a16:creationId xmlns:a16="http://schemas.microsoft.com/office/drawing/2014/main" id="{C763EC20-CB59-4F8C-9478-433C3C893DAE}"/>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883" name="ZoneTexte 5">
            <a:extLst>
              <a:ext uri="{FF2B5EF4-FFF2-40B4-BE49-F238E27FC236}">
                <a16:creationId xmlns:a16="http://schemas.microsoft.com/office/drawing/2014/main" id="{5FCBD237-27DC-460E-81A4-3186BCBE8E8D}"/>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22884" name="Text Box 2">
            <a:extLst>
              <a:ext uri="{FF2B5EF4-FFF2-40B4-BE49-F238E27FC236}">
                <a16:creationId xmlns:a16="http://schemas.microsoft.com/office/drawing/2014/main" id="{72BE2D01-C4F6-4241-857F-784974998298}"/>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22885" name="Connecteur droit avec flèche 8">
            <a:extLst>
              <a:ext uri="{FF2B5EF4-FFF2-40B4-BE49-F238E27FC236}">
                <a16:creationId xmlns:a16="http://schemas.microsoft.com/office/drawing/2014/main" id="{AC97C7D3-45DF-4B62-B279-FDE4A223BCE0}"/>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886" name="ZoneTexte 14">
            <a:extLst>
              <a:ext uri="{FF2B5EF4-FFF2-40B4-BE49-F238E27FC236}">
                <a16:creationId xmlns:a16="http://schemas.microsoft.com/office/drawing/2014/main" id="{C3EE709C-8BEF-4BE5-82E5-457A85A5DC74}"/>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22887" name="Connecteur droit 12">
            <a:extLst>
              <a:ext uri="{FF2B5EF4-FFF2-40B4-BE49-F238E27FC236}">
                <a16:creationId xmlns:a16="http://schemas.microsoft.com/office/drawing/2014/main" id="{9A117EDB-E0D4-4607-A694-77FA598EB726}"/>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888" name="ZoneTexte 13">
            <a:extLst>
              <a:ext uri="{FF2B5EF4-FFF2-40B4-BE49-F238E27FC236}">
                <a16:creationId xmlns:a16="http://schemas.microsoft.com/office/drawing/2014/main" id="{914C5E63-CED3-4377-AB29-C62D674CE087}"/>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22889" name="ZoneTexte 25">
            <a:extLst>
              <a:ext uri="{FF2B5EF4-FFF2-40B4-BE49-F238E27FC236}">
                <a16:creationId xmlns:a16="http://schemas.microsoft.com/office/drawing/2014/main" id="{83C7DCB1-2678-4961-B492-CF71BF8CC556}"/>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22890" name="ZoneTexte 49">
            <a:extLst>
              <a:ext uri="{FF2B5EF4-FFF2-40B4-BE49-F238E27FC236}">
                <a16:creationId xmlns:a16="http://schemas.microsoft.com/office/drawing/2014/main" id="{5B3E927B-8A03-4FB3-824C-39A3D6F014A1}"/>
              </a:ext>
            </a:extLst>
          </p:cNvPr>
          <p:cNvSpPr txBox="1">
            <a:spLocks noChangeArrowheads="1"/>
          </p:cNvSpPr>
          <p:nvPr/>
        </p:nvSpPr>
        <p:spPr bwMode="auto">
          <a:xfrm>
            <a:off x="5010150" y="26638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&gt; D</a:t>
            </a:r>
            <a:endParaRPr lang="fr-FR" altLang="fr-FR">
              <a:solidFill>
                <a:srgbClr val="FFFF00"/>
              </a:solidFill>
              <a:latin typeface="Calibri" panose="020F0502020204030204" pitchFamily="34" charset="0"/>
            </a:endParaRPr>
          </a:p>
        </p:txBody>
      </p:sp>
      <p:sp>
        <p:nvSpPr>
          <p:cNvPr id="122891" name="ZoneTexte 53">
            <a:extLst>
              <a:ext uri="{FF2B5EF4-FFF2-40B4-BE49-F238E27FC236}">
                <a16:creationId xmlns:a16="http://schemas.microsoft.com/office/drawing/2014/main" id="{01A8B8A3-8BFF-4F8B-96D8-2728316FF21D}"/>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122892" name="ZoneTexte 54">
            <a:extLst>
              <a:ext uri="{FF2B5EF4-FFF2-40B4-BE49-F238E27FC236}">
                <a16:creationId xmlns:a16="http://schemas.microsoft.com/office/drawing/2014/main" id="{7C14E746-75C7-4C81-9AD8-52D62A04E11E}"/>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122893" name="Forme libre 6">
            <a:extLst>
              <a:ext uri="{FF2B5EF4-FFF2-40B4-BE49-F238E27FC236}">
                <a16:creationId xmlns:a16="http://schemas.microsoft.com/office/drawing/2014/main" id="{1A2F2787-C348-4890-A7F8-8211B65B10B3}"/>
              </a:ext>
            </a:extLst>
          </p:cNvPr>
          <p:cNvSpPr>
            <a:spLocks/>
          </p:cNvSpPr>
          <p:nvPr/>
        </p:nvSpPr>
        <p:spPr bwMode="auto">
          <a:xfrm>
            <a:off x="2620963" y="2527300"/>
            <a:ext cx="2178050" cy="1052513"/>
          </a:xfrm>
          <a:custGeom>
            <a:avLst/>
            <a:gdLst>
              <a:gd name="T0" fmla="*/ 0 w 2177143"/>
              <a:gd name="T1" fmla="*/ 1056739 h 1051459"/>
              <a:gd name="T2" fmla="*/ 1239195 w 2177143"/>
              <a:gd name="T3" fmla="*/ 15214 h 1051459"/>
              <a:gd name="T4" fmla="*/ 2181682 w 2177143"/>
              <a:gd name="T5" fmla="*/ 409069 h 1051459"/>
              <a:gd name="T6" fmla="*/ 2181682 w 2177143"/>
              <a:gd name="T7" fmla="*/ 409069 h 1051459"/>
              <a:gd name="T8" fmla="*/ 2181682 w 2177143"/>
              <a:gd name="T9" fmla="*/ 409069 h 10514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7143" h="1051459">
                <a:moveTo>
                  <a:pt x="0" y="1051459"/>
                </a:moveTo>
                <a:cubicBezTo>
                  <a:pt x="436880" y="587002"/>
                  <a:pt x="873760" y="122545"/>
                  <a:pt x="1236617" y="15139"/>
                </a:cubicBezTo>
                <a:cubicBezTo>
                  <a:pt x="1599474" y="-92267"/>
                  <a:pt x="2177143" y="407025"/>
                  <a:pt x="2177143" y="407025"/>
                </a:cubicBezTo>
              </a:path>
            </a:pathLst>
          </a:cu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8AD34253-B63B-49C5-A1D4-51CCBE9636C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3315" name="Text Box 3">
            <a:extLst>
              <a:ext uri="{FF2B5EF4-FFF2-40B4-BE49-F238E27FC236}">
                <a16:creationId xmlns:a16="http://schemas.microsoft.com/office/drawing/2014/main" id="{A7560C7A-0165-4891-8763-688605F8B1AA}"/>
              </a:ext>
            </a:extLst>
          </p:cNvPr>
          <p:cNvSpPr txBox="1">
            <a:spLocks noChangeArrowheads="1"/>
          </p:cNvSpPr>
          <p:nvPr/>
        </p:nvSpPr>
        <p:spPr bwMode="auto">
          <a:xfrm>
            <a:off x="1055440" y="2602787"/>
            <a:ext cx="10153128"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125"/>
              </a:spcBef>
              <a:buClrTx/>
            </a:pPr>
            <a:r>
              <a:rPr lang="fr-FR" altLang="fr-FR" sz="3600" dirty="0">
                <a:solidFill>
                  <a:srgbClr val="EAEAEA"/>
                </a:solidFill>
                <a:latin typeface="Sylfaen" panose="010A0502050306030303" pitchFamily="18" charset="0"/>
              </a:rPr>
              <a:t>« Cette division du travail, de laquelle découlent tant d'avantages (…) est la conséquence nécessaire, quoique lente et graduelle, d'un certain penchant naturel à tous les hommes (…) : c'est le penchant qui les porte à trafiquer, à faire des trocs et des échanges d'une chose pour une autre. » </a:t>
            </a:r>
          </a:p>
        </p:txBody>
      </p:sp>
      <p:sp>
        <p:nvSpPr>
          <p:cNvPr id="13316" name="Text Box 4">
            <a:extLst>
              <a:ext uri="{FF2B5EF4-FFF2-40B4-BE49-F238E27FC236}">
                <a16:creationId xmlns:a16="http://schemas.microsoft.com/office/drawing/2014/main" id="{DA1BBB47-1E6A-4EA4-B15B-82C2A9FB0B9F}"/>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13317" name="Picture 5">
            <a:extLst>
              <a:ext uri="{FF2B5EF4-FFF2-40B4-BE49-F238E27FC236}">
                <a16:creationId xmlns:a16="http://schemas.microsoft.com/office/drawing/2014/main" id="{FE0E1CE1-1D07-4C36-A8D1-6B17AC758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6">
            <a:extLst>
              <a:ext uri="{FF2B5EF4-FFF2-40B4-BE49-F238E27FC236}">
                <a16:creationId xmlns:a16="http://schemas.microsoft.com/office/drawing/2014/main" id="{2D09F67A-A951-4F5E-BFBF-DC48B3E34E25}"/>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930" name="Connecteur droit avec flèche 4">
            <a:extLst>
              <a:ext uri="{FF2B5EF4-FFF2-40B4-BE49-F238E27FC236}">
                <a16:creationId xmlns:a16="http://schemas.microsoft.com/office/drawing/2014/main" id="{6B3A05AD-9AC8-4ADF-8E75-3370C9713FB0}"/>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31" name="ZoneTexte 5">
            <a:extLst>
              <a:ext uri="{FF2B5EF4-FFF2-40B4-BE49-F238E27FC236}">
                <a16:creationId xmlns:a16="http://schemas.microsoft.com/office/drawing/2014/main" id="{884559EC-E1AF-4F7E-9C37-65C370EE04B3}"/>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24932" name="Text Box 2">
            <a:extLst>
              <a:ext uri="{FF2B5EF4-FFF2-40B4-BE49-F238E27FC236}">
                <a16:creationId xmlns:a16="http://schemas.microsoft.com/office/drawing/2014/main" id="{E05810AC-613B-4CCE-B8E6-2336B1A85EB1}"/>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24933" name="Connecteur droit avec flèche 8">
            <a:extLst>
              <a:ext uri="{FF2B5EF4-FFF2-40B4-BE49-F238E27FC236}">
                <a16:creationId xmlns:a16="http://schemas.microsoft.com/office/drawing/2014/main" id="{EE4ACF26-EF9C-48FF-BACB-DE320CB96DD7}"/>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34" name="ZoneTexte 14">
            <a:extLst>
              <a:ext uri="{FF2B5EF4-FFF2-40B4-BE49-F238E27FC236}">
                <a16:creationId xmlns:a16="http://schemas.microsoft.com/office/drawing/2014/main" id="{A8783CF3-4C12-437C-BB2D-0E72CC95D595}"/>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24935" name="Connecteur droit 12">
            <a:extLst>
              <a:ext uri="{FF2B5EF4-FFF2-40B4-BE49-F238E27FC236}">
                <a16:creationId xmlns:a16="http://schemas.microsoft.com/office/drawing/2014/main" id="{624233D9-DE09-43EC-8074-527E53563618}"/>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36" name="ZoneTexte 13">
            <a:extLst>
              <a:ext uri="{FF2B5EF4-FFF2-40B4-BE49-F238E27FC236}">
                <a16:creationId xmlns:a16="http://schemas.microsoft.com/office/drawing/2014/main" id="{7015982E-FF9A-43C9-8FC2-0D182878BBF2}"/>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24937" name="ZoneTexte 25">
            <a:extLst>
              <a:ext uri="{FF2B5EF4-FFF2-40B4-BE49-F238E27FC236}">
                <a16:creationId xmlns:a16="http://schemas.microsoft.com/office/drawing/2014/main" id="{E86E71F5-B266-4FD3-A6A3-E71A69E877C0}"/>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24938" name="ZoneTexte 49">
            <a:extLst>
              <a:ext uri="{FF2B5EF4-FFF2-40B4-BE49-F238E27FC236}">
                <a16:creationId xmlns:a16="http://schemas.microsoft.com/office/drawing/2014/main" id="{5F5691EF-BF89-486B-BD89-1D5D55CFE87F}"/>
              </a:ext>
            </a:extLst>
          </p:cNvPr>
          <p:cNvSpPr txBox="1">
            <a:spLocks noChangeArrowheads="1"/>
          </p:cNvSpPr>
          <p:nvPr/>
        </p:nvSpPr>
        <p:spPr bwMode="auto">
          <a:xfrm>
            <a:off x="5010150" y="26638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&gt; D</a:t>
            </a:r>
            <a:endParaRPr lang="fr-FR" altLang="fr-FR">
              <a:solidFill>
                <a:srgbClr val="FFFF00"/>
              </a:solidFill>
              <a:latin typeface="Calibri" panose="020F0502020204030204" pitchFamily="34" charset="0"/>
            </a:endParaRPr>
          </a:p>
        </p:txBody>
      </p:sp>
      <p:sp>
        <p:nvSpPr>
          <p:cNvPr id="124939" name="ZoneTexte 53">
            <a:extLst>
              <a:ext uri="{FF2B5EF4-FFF2-40B4-BE49-F238E27FC236}">
                <a16:creationId xmlns:a16="http://schemas.microsoft.com/office/drawing/2014/main" id="{33B9526D-F88E-48C6-98F7-177883273B90}"/>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124940" name="ZoneTexte 54">
            <a:extLst>
              <a:ext uri="{FF2B5EF4-FFF2-40B4-BE49-F238E27FC236}">
                <a16:creationId xmlns:a16="http://schemas.microsoft.com/office/drawing/2014/main" id="{7A21788C-F55E-4596-A49E-552F0344DC30}"/>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56" name="ZoneTexte 55">
            <a:extLst>
              <a:ext uri="{FF2B5EF4-FFF2-40B4-BE49-F238E27FC236}">
                <a16:creationId xmlns:a16="http://schemas.microsoft.com/office/drawing/2014/main" id="{EA7321FB-547C-47FD-B997-5DB8B7E0727F}"/>
              </a:ext>
            </a:extLst>
          </p:cNvPr>
          <p:cNvSpPr txBox="1">
            <a:spLocks noChangeArrowheads="1"/>
          </p:cNvSpPr>
          <p:nvPr/>
        </p:nvSpPr>
        <p:spPr bwMode="auto">
          <a:xfrm>
            <a:off x="6389688" y="3659188"/>
            <a:ext cx="1146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&lt; p*</a:t>
            </a:r>
            <a:endParaRPr lang="fr-FR" altLang="fr-FR">
              <a:solidFill>
                <a:srgbClr val="FFFF00"/>
              </a:solidFill>
              <a:latin typeface="Calibri" panose="020F0502020204030204" pitchFamily="34" charset="0"/>
            </a:endParaRPr>
          </a:p>
        </p:txBody>
      </p:sp>
      <p:sp>
        <p:nvSpPr>
          <p:cNvPr id="57" name="ZoneTexte 56">
            <a:extLst>
              <a:ext uri="{FF2B5EF4-FFF2-40B4-BE49-F238E27FC236}">
                <a16:creationId xmlns:a16="http://schemas.microsoft.com/office/drawing/2014/main" id="{5C4AB96D-A56F-4537-8A7E-0CD790E2298C}"/>
              </a:ext>
            </a:extLst>
          </p:cNvPr>
          <p:cNvSpPr txBox="1">
            <a:spLocks noChangeArrowheads="1"/>
          </p:cNvSpPr>
          <p:nvPr/>
        </p:nvSpPr>
        <p:spPr bwMode="auto">
          <a:xfrm>
            <a:off x="6416675" y="4008438"/>
            <a:ext cx="114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&lt; r*</a:t>
            </a:r>
            <a:endParaRPr lang="fr-FR" altLang="fr-FR">
              <a:solidFill>
                <a:srgbClr val="FFFF00"/>
              </a:solidFill>
              <a:latin typeface="Calibri" panose="020F0502020204030204" pitchFamily="34" charset="0"/>
            </a:endParaRPr>
          </a:p>
        </p:txBody>
      </p:sp>
      <p:sp>
        <p:nvSpPr>
          <p:cNvPr id="124943" name="Forme libre 1">
            <a:extLst>
              <a:ext uri="{FF2B5EF4-FFF2-40B4-BE49-F238E27FC236}">
                <a16:creationId xmlns:a16="http://schemas.microsoft.com/office/drawing/2014/main" id="{CC57E467-ECB2-426F-8BF0-C0382165485A}"/>
              </a:ext>
            </a:extLst>
          </p:cNvPr>
          <p:cNvSpPr>
            <a:spLocks/>
          </p:cNvSpPr>
          <p:nvPr/>
        </p:nvSpPr>
        <p:spPr bwMode="auto">
          <a:xfrm>
            <a:off x="2603500" y="2533650"/>
            <a:ext cx="3744913" cy="1803400"/>
          </a:xfrm>
          <a:custGeom>
            <a:avLst/>
            <a:gdLst>
              <a:gd name="T0" fmla="*/ 0 w 3744686"/>
              <a:gd name="T1" fmla="*/ 1064580 h 1802677"/>
              <a:gd name="T2" fmla="*/ 1419927 w 3744686"/>
              <a:gd name="T3" fmla="*/ 2 h 1802677"/>
              <a:gd name="T4" fmla="*/ 2918256 w 3744686"/>
              <a:gd name="T5" fmla="*/ 1055854 h 1802677"/>
              <a:gd name="T6" fmla="*/ 3745821 w 3744686"/>
              <a:gd name="T7" fmla="*/ 1806295 h 18026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686" h="1802677">
                <a:moveTo>
                  <a:pt x="0" y="1062448"/>
                </a:moveTo>
                <a:cubicBezTo>
                  <a:pt x="466634" y="531950"/>
                  <a:pt x="933269" y="1453"/>
                  <a:pt x="1419497" y="2"/>
                </a:cubicBezTo>
                <a:cubicBezTo>
                  <a:pt x="1905725" y="-1449"/>
                  <a:pt x="2529840" y="753293"/>
                  <a:pt x="2917371" y="1053739"/>
                </a:cubicBezTo>
                <a:cubicBezTo>
                  <a:pt x="3304902" y="1354185"/>
                  <a:pt x="3524794" y="1578431"/>
                  <a:pt x="3744686" y="1802677"/>
                </a:cubicBezTo>
              </a:path>
            </a:pathLst>
          </a:cu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978" name="Connecteur droit avec flèche 4">
            <a:extLst>
              <a:ext uri="{FF2B5EF4-FFF2-40B4-BE49-F238E27FC236}">
                <a16:creationId xmlns:a16="http://schemas.microsoft.com/office/drawing/2014/main" id="{AD95B548-A0E6-4046-8C3B-7108A7F3EEC2}"/>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979" name="ZoneTexte 5">
            <a:extLst>
              <a:ext uri="{FF2B5EF4-FFF2-40B4-BE49-F238E27FC236}">
                <a16:creationId xmlns:a16="http://schemas.microsoft.com/office/drawing/2014/main" id="{3B293D70-A965-4BB1-8B91-34FBFE0684CC}"/>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26980" name="Text Box 2">
            <a:extLst>
              <a:ext uri="{FF2B5EF4-FFF2-40B4-BE49-F238E27FC236}">
                <a16:creationId xmlns:a16="http://schemas.microsoft.com/office/drawing/2014/main" id="{DF2D2726-7FB1-4C08-82CC-9FC096882FE4}"/>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26981" name="Connecteur droit avec flèche 8">
            <a:extLst>
              <a:ext uri="{FF2B5EF4-FFF2-40B4-BE49-F238E27FC236}">
                <a16:creationId xmlns:a16="http://schemas.microsoft.com/office/drawing/2014/main" id="{911A8BF4-0248-47FC-B935-D56DA869B432}"/>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982" name="ZoneTexte 14">
            <a:extLst>
              <a:ext uri="{FF2B5EF4-FFF2-40B4-BE49-F238E27FC236}">
                <a16:creationId xmlns:a16="http://schemas.microsoft.com/office/drawing/2014/main" id="{68A9D125-158F-4657-9FCF-50A3CA4C7B5E}"/>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26983" name="Connecteur droit 12">
            <a:extLst>
              <a:ext uri="{FF2B5EF4-FFF2-40B4-BE49-F238E27FC236}">
                <a16:creationId xmlns:a16="http://schemas.microsoft.com/office/drawing/2014/main" id="{003A2142-9F55-4A9E-A5B3-B1BCE8118A03}"/>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984" name="ZoneTexte 13">
            <a:extLst>
              <a:ext uri="{FF2B5EF4-FFF2-40B4-BE49-F238E27FC236}">
                <a16:creationId xmlns:a16="http://schemas.microsoft.com/office/drawing/2014/main" id="{27CC2B92-585E-4A37-B7DC-8A25B883AA8D}"/>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26985" name="ZoneTexte 25">
            <a:extLst>
              <a:ext uri="{FF2B5EF4-FFF2-40B4-BE49-F238E27FC236}">
                <a16:creationId xmlns:a16="http://schemas.microsoft.com/office/drawing/2014/main" id="{0060144D-5D48-445C-B338-354BD2967445}"/>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26986" name="Forme libre 32">
            <a:extLst>
              <a:ext uri="{FF2B5EF4-FFF2-40B4-BE49-F238E27FC236}">
                <a16:creationId xmlns:a16="http://schemas.microsoft.com/office/drawing/2014/main" id="{D372E55D-D79E-4105-81D1-8CAE8951E26B}"/>
              </a:ext>
            </a:extLst>
          </p:cNvPr>
          <p:cNvSpPr>
            <a:spLocks/>
          </p:cNvSpPr>
          <p:nvPr/>
        </p:nvSpPr>
        <p:spPr bwMode="auto">
          <a:xfrm>
            <a:off x="2603500" y="2525713"/>
            <a:ext cx="5870575" cy="2116137"/>
          </a:xfrm>
          <a:custGeom>
            <a:avLst/>
            <a:gdLst>
              <a:gd name="T0" fmla="*/ 0 w 5869577"/>
              <a:gd name="T1" fmla="*/ 1044038 h 2116538"/>
              <a:gd name="T2" fmla="*/ 1472998 w 5869577"/>
              <a:gd name="T3" fmla="*/ 0 h 2116538"/>
              <a:gd name="T4" fmla="*/ 2911138 w 5869577"/>
              <a:gd name="T5" fmla="*/ 1044038 h 2116538"/>
              <a:gd name="T6" fmla="*/ 4349272 w 5869577"/>
              <a:gd name="T7" fmla="*/ 2114178 h 2116538"/>
              <a:gd name="T8" fmla="*/ 5874569 w 5869577"/>
              <a:gd name="T9" fmla="*/ 930935 h 2116538"/>
              <a:gd name="T10" fmla="*/ 5874569 w 5869577"/>
              <a:gd name="T11" fmla="*/ 930935 h 2116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69577" h="2116538">
                <a:moveTo>
                  <a:pt x="0" y="1045028"/>
                </a:moveTo>
                <a:cubicBezTo>
                  <a:pt x="493485" y="522514"/>
                  <a:pt x="986971" y="0"/>
                  <a:pt x="1471748" y="0"/>
                </a:cubicBezTo>
                <a:cubicBezTo>
                  <a:pt x="1956525" y="0"/>
                  <a:pt x="2908663" y="1045028"/>
                  <a:pt x="2908663" y="1045028"/>
                </a:cubicBezTo>
                <a:cubicBezTo>
                  <a:pt x="3387635" y="1397725"/>
                  <a:pt x="3852091" y="2135052"/>
                  <a:pt x="4345577" y="2116183"/>
                </a:cubicBezTo>
                <a:cubicBezTo>
                  <a:pt x="4839063" y="2097315"/>
                  <a:pt x="5869577" y="931817"/>
                  <a:pt x="5869577" y="931817"/>
                </a:cubicBezTo>
              </a:path>
            </a:pathLst>
          </a:custGeom>
          <a:noFill/>
          <a:ln w="22225"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6987" name="ZoneTexte 49">
            <a:extLst>
              <a:ext uri="{FF2B5EF4-FFF2-40B4-BE49-F238E27FC236}">
                <a16:creationId xmlns:a16="http://schemas.microsoft.com/office/drawing/2014/main" id="{05251612-17CE-46E7-BF63-A2DDB9C6C8C3}"/>
              </a:ext>
            </a:extLst>
          </p:cNvPr>
          <p:cNvSpPr txBox="1">
            <a:spLocks noChangeArrowheads="1"/>
          </p:cNvSpPr>
          <p:nvPr/>
        </p:nvSpPr>
        <p:spPr bwMode="auto">
          <a:xfrm>
            <a:off x="5010150" y="26638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&gt; D</a:t>
            </a:r>
            <a:endParaRPr lang="fr-FR" altLang="fr-FR">
              <a:solidFill>
                <a:srgbClr val="FFFF00"/>
              </a:solidFill>
              <a:latin typeface="Calibri" panose="020F0502020204030204" pitchFamily="34" charset="0"/>
            </a:endParaRPr>
          </a:p>
        </p:txBody>
      </p:sp>
      <p:sp>
        <p:nvSpPr>
          <p:cNvPr id="126988" name="ZoneTexte 53">
            <a:extLst>
              <a:ext uri="{FF2B5EF4-FFF2-40B4-BE49-F238E27FC236}">
                <a16:creationId xmlns:a16="http://schemas.microsoft.com/office/drawing/2014/main" id="{5563FD84-D720-493B-9BCE-65C855D6092C}"/>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126989" name="ZoneTexte 54">
            <a:extLst>
              <a:ext uri="{FF2B5EF4-FFF2-40B4-BE49-F238E27FC236}">
                <a16:creationId xmlns:a16="http://schemas.microsoft.com/office/drawing/2014/main" id="{3F3C991A-7FBC-4110-9182-F2C61C23035B}"/>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126990" name="ZoneTexte 55">
            <a:extLst>
              <a:ext uri="{FF2B5EF4-FFF2-40B4-BE49-F238E27FC236}">
                <a16:creationId xmlns:a16="http://schemas.microsoft.com/office/drawing/2014/main" id="{3924F11B-9317-42CF-8512-D22674F86711}"/>
              </a:ext>
            </a:extLst>
          </p:cNvPr>
          <p:cNvSpPr txBox="1">
            <a:spLocks noChangeArrowheads="1"/>
          </p:cNvSpPr>
          <p:nvPr/>
        </p:nvSpPr>
        <p:spPr bwMode="auto">
          <a:xfrm>
            <a:off x="6389688" y="3659188"/>
            <a:ext cx="1146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&lt; p*</a:t>
            </a:r>
            <a:endParaRPr lang="fr-FR" altLang="fr-FR">
              <a:solidFill>
                <a:srgbClr val="FFFF00"/>
              </a:solidFill>
              <a:latin typeface="Calibri" panose="020F0502020204030204" pitchFamily="34" charset="0"/>
            </a:endParaRPr>
          </a:p>
        </p:txBody>
      </p:sp>
      <p:sp>
        <p:nvSpPr>
          <p:cNvPr id="126991" name="ZoneTexte 56">
            <a:extLst>
              <a:ext uri="{FF2B5EF4-FFF2-40B4-BE49-F238E27FC236}">
                <a16:creationId xmlns:a16="http://schemas.microsoft.com/office/drawing/2014/main" id="{545BBA58-B873-464C-9D63-EC146E7743F9}"/>
              </a:ext>
            </a:extLst>
          </p:cNvPr>
          <p:cNvSpPr txBox="1">
            <a:spLocks noChangeArrowheads="1"/>
          </p:cNvSpPr>
          <p:nvPr/>
        </p:nvSpPr>
        <p:spPr bwMode="auto">
          <a:xfrm>
            <a:off x="6416675" y="4008438"/>
            <a:ext cx="114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&lt; r*</a:t>
            </a:r>
            <a:endParaRPr lang="fr-FR" altLang="fr-FR">
              <a:solidFill>
                <a:srgbClr val="FFFF00"/>
              </a:solidFill>
              <a:latin typeface="Calibri" panose="020F0502020204030204" pitchFamily="34"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026" name="Connecteur droit avec flèche 4">
            <a:extLst>
              <a:ext uri="{FF2B5EF4-FFF2-40B4-BE49-F238E27FC236}">
                <a16:creationId xmlns:a16="http://schemas.microsoft.com/office/drawing/2014/main" id="{DAD63A8D-59BD-413E-9C75-627ED76A8F33}"/>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027" name="ZoneTexte 5">
            <a:extLst>
              <a:ext uri="{FF2B5EF4-FFF2-40B4-BE49-F238E27FC236}">
                <a16:creationId xmlns:a16="http://schemas.microsoft.com/office/drawing/2014/main" id="{9D04603F-E300-4742-8899-1BA30AD696A2}"/>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29028" name="Text Box 2">
            <a:extLst>
              <a:ext uri="{FF2B5EF4-FFF2-40B4-BE49-F238E27FC236}">
                <a16:creationId xmlns:a16="http://schemas.microsoft.com/office/drawing/2014/main" id="{34AEFEB3-AB20-4579-8290-45FDA2EAB40E}"/>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29029" name="Connecteur droit avec flèche 8">
            <a:extLst>
              <a:ext uri="{FF2B5EF4-FFF2-40B4-BE49-F238E27FC236}">
                <a16:creationId xmlns:a16="http://schemas.microsoft.com/office/drawing/2014/main" id="{FECA7BF7-C2B3-4701-A60E-6D39356609EC}"/>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030" name="ZoneTexte 14">
            <a:extLst>
              <a:ext uri="{FF2B5EF4-FFF2-40B4-BE49-F238E27FC236}">
                <a16:creationId xmlns:a16="http://schemas.microsoft.com/office/drawing/2014/main" id="{3284F36E-6D6F-46EB-B028-406E271F856F}"/>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29031" name="Connecteur droit 12">
            <a:extLst>
              <a:ext uri="{FF2B5EF4-FFF2-40B4-BE49-F238E27FC236}">
                <a16:creationId xmlns:a16="http://schemas.microsoft.com/office/drawing/2014/main" id="{A6219A53-10D2-4DAA-A1C4-E06CBAD74166}"/>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032" name="ZoneTexte 13">
            <a:extLst>
              <a:ext uri="{FF2B5EF4-FFF2-40B4-BE49-F238E27FC236}">
                <a16:creationId xmlns:a16="http://schemas.microsoft.com/office/drawing/2014/main" id="{E95074EA-EC43-4817-87A3-D6583CF540AE}"/>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29033" name="Accolade ouvrante 16">
            <a:extLst>
              <a:ext uri="{FF2B5EF4-FFF2-40B4-BE49-F238E27FC236}">
                <a16:creationId xmlns:a16="http://schemas.microsoft.com/office/drawing/2014/main" id="{EAFB4F3D-1145-4AAF-B180-8527923C90D1}"/>
              </a:ext>
            </a:extLst>
          </p:cNvPr>
          <p:cNvSpPr>
            <a:spLocks/>
          </p:cNvSpPr>
          <p:nvPr/>
        </p:nvSpPr>
        <p:spPr bwMode="auto">
          <a:xfrm>
            <a:off x="8904288" y="2852738"/>
            <a:ext cx="431800" cy="1439862"/>
          </a:xfrm>
          <a:prstGeom prst="leftBrace">
            <a:avLst>
              <a:gd name="adj1" fmla="val 8336"/>
              <a:gd name="adj2" fmla="val 50000"/>
            </a:avLst>
          </a:prstGeom>
          <a:noFill/>
          <a:ln w="158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129034" name="ZoneTexte 25">
            <a:extLst>
              <a:ext uri="{FF2B5EF4-FFF2-40B4-BE49-F238E27FC236}">
                <a16:creationId xmlns:a16="http://schemas.microsoft.com/office/drawing/2014/main" id="{72DFA5F6-5D34-4630-8990-BFB5287FCDA5}"/>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29035" name="Forme libre 32">
            <a:extLst>
              <a:ext uri="{FF2B5EF4-FFF2-40B4-BE49-F238E27FC236}">
                <a16:creationId xmlns:a16="http://schemas.microsoft.com/office/drawing/2014/main" id="{2CE608FD-780A-4905-B298-441C4E042C1F}"/>
              </a:ext>
            </a:extLst>
          </p:cNvPr>
          <p:cNvSpPr>
            <a:spLocks/>
          </p:cNvSpPr>
          <p:nvPr/>
        </p:nvSpPr>
        <p:spPr bwMode="auto">
          <a:xfrm>
            <a:off x="2603500" y="2525713"/>
            <a:ext cx="5870575" cy="2116137"/>
          </a:xfrm>
          <a:custGeom>
            <a:avLst/>
            <a:gdLst>
              <a:gd name="T0" fmla="*/ 0 w 5869577"/>
              <a:gd name="T1" fmla="*/ 1044038 h 2116538"/>
              <a:gd name="T2" fmla="*/ 1472998 w 5869577"/>
              <a:gd name="T3" fmla="*/ 0 h 2116538"/>
              <a:gd name="T4" fmla="*/ 2911138 w 5869577"/>
              <a:gd name="T5" fmla="*/ 1044038 h 2116538"/>
              <a:gd name="T6" fmla="*/ 4349272 w 5869577"/>
              <a:gd name="T7" fmla="*/ 2114178 h 2116538"/>
              <a:gd name="T8" fmla="*/ 5874569 w 5869577"/>
              <a:gd name="T9" fmla="*/ 930935 h 2116538"/>
              <a:gd name="T10" fmla="*/ 5874569 w 5869577"/>
              <a:gd name="T11" fmla="*/ 930935 h 2116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69577" h="2116538">
                <a:moveTo>
                  <a:pt x="0" y="1045028"/>
                </a:moveTo>
                <a:cubicBezTo>
                  <a:pt x="493485" y="522514"/>
                  <a:pt x="986971" y="0"/>
                  <a:pt x="1471748" y="0"/>
                </a:cubicBezTo>
                <a:cubicBezTo>
                  <a:pt x="1956525" y="0"/>
                  <a:pt x="2908663" y="1045028"/>
                  <a:pt x="2908663" y="1045028"/>
                </a:cubicBezTo>
                <a:cubicBezTo>
                  <a:pt x="3387635" y="1397725"/>
                  <a:pt x="3852091" y="2135052"/>
                  <a:pt x="4345577" y="2116183"/>
                </a:cubicBezTo>
                <a:cubicBezTo>
                  <a:pt x="4839063" y="2097315"/>
                  <a:pt x="5869577" y="931817"/>
                  <a:pt x="5869577" y="931817"/>
                </a:cubicBezTo>
              </a:path>
            </a:pathLst>
          </a:custGeom>
          <a:noFill/>
          <a:ln w="2222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9036" name="ZoneTexte 49">
            <a:extLst>
              <a:ext uri="{FF2B5EF4-FFF2-40B4-BE49-F238E27FC236}">
                <a16:creationId xmlns:a16="http://schemas.microsoft.com/office/drawing/2014/main" id="{3BA0795B-201F-4B0F-A4F9-26B2D624B611}"/>
              </a:ext>
            </a:extLst>
          </p:cNvPr>
          <p:cNvSpPr txBox="1">
            <a:spLocks noChangeArrowheads="1"/>
          </p:cNvSpPr>
          <p:nvPr/>
        </p:nvSpPr>
        <p:spPr bwMode="auto">
          <a:xfrm>
            <a:off x="5010150" y="26638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&gt; D</a:t>
            </a:r>
            <a:endParaRPr lang="fr-FR" altLang="fr-FR">
              <a:solidFill>
                <a:srgbClr val="FFFF00"/>
              </a:solidFill>
              <a:latin typeface="Calibri" panose="020F0502020204030204" pitchFamily="34" charset="0"/>
            </a:endParaRPr>
          </a:p>
        </p:txBody>
      </p:sp>
      <p:sp>
        <p:nvSpPr>
          <p:cNvPr id="129037" name="ZoneTexte 52">
            <a:extLst>
              <a:ext uri="{FF2B5EF4-FFF2-40B4-BE49-F238E27FC236}">
                <a16:creationId xmlns:a16="http://schemas.microsoft.com/office/drawing/2014/main" id="{3F7108F5-32AB-428E-86DE-2D8F3FF661B6}"/>
              </a:ext>
            </a:extLst>
          </p:cNvPr>
          <p:cNvSpPr txBox="1">
            <a:spLocks noChangeArrowheads="1"/>
          </p:cNvSpPr>
          <p:nvPr/>
        </p:nvSpPr>
        <p:spPr bwMode="auto">
          <a:xfrm>
            <a:off x="7921625" y="3984625"/>
            <a:ext cx="93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29038" name="ZoneTexte 53">
            <a:extLst>
              <a:ext uri="{FF2B5EF4-FFF2-40B4-BE49-F238E27FC236}">
                <a16:creationId xmlns:a16="http://schemas.microsoft.com/office/drawing/2014/main" id="{C55CB10F-768B-48E3-B9F7-6C5835C8818D}"/>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129039" name="ZoneTexte 54">
            <a:extLst>
              <a:ext uri="{FF2B5EF4-FFF2-40B4-BE49-F238E27FC236}">
                <a16:creationId xmlns:a16="http://schemas.microsoft.com/office/drawing/2014/main" id="{00D3F582-3565-4BB6-89C1-D82185B73F54}"/>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129040" name="ZoneTexte 55">
            <a:extLst>
              <a:ext uri="{FF2B5EF4-FFF2-40B4-BE49-F238E27FC236}">
                <a16:creationId xmlns:a16="http://schemas.microsoft.com/office/drawing/2014/main" id="{2B1C2625-E72C-4677-9489-14AFAA3CAED0}"/>
              </a:ext>
            </a:extLst>
          </p:cNvPr>
          <p:cNvSpPr txBox="1">
            <a:spLocks noChangeArrowheads="1"/>
          </p:cNvSpPr>
          <p:nvPr/>
        </p:nvSpPr>
        <p:spPr bwMode="auto">
          <a:xfrm>
            <a:off x="6389688" y="3659188"/>
            <a:ext cx="1146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&lt; p*</a:t>
            </a:r>
            <a:endParaRPr lang="fr-FR" altLang="fr-FR">
              <a:solidFill>
                <a:srgbClr val="FFFF00"/>
              </a:solidFill>
              <a:latin typeface="Calibri" panose="020F0502020204030204" pitchFamily="34" charset="0"/>
            </a:endParaRPr>
          </a:p>
        </p:txBody>
      </p:sp>
      <p:sp>
        <p:nvSpPr>
          <p:cNvPr id="129041" name="ZoneTexte 56">
            <a:extLst>
              <a:ext uri="{FF2B5EF4-FFF2-40B4-BE49-F238E27FC236}">
                <a16:creationId xmlns:a16="http://schemas.microsoft.com/office/drawing/2014/main" id="{5154CB24-6B7A-48BF-9C9B-A67F095ADADF}"/>
              </a:ext>
            </a:extLst>
          </p:cNvPr>
          <p:cNvSpPr txBox="1">
            <a:spLocks noChangeArrowheads="1"/>
          </p:cNvSpPr>
          <p:nvPr/>
        </p:nvSpPr>
        <p:spPr bwMode="auto">
          <a:xfrm>
            <a:off x="6416675" y="4008438"/>
            <a:ext cx="114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&lt; r*</a:t>
            </a:r>
            <a:endParaRPr lang="fr-FR" altLang="fr-FR">
              <a:solidFill>
                <a:srgbClr val="FFFF00"/>
              </a:solidFill>
              <a:latin typeface="Calibri" panose="020F0502020204030204" pitchFamily="34"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074" name="Connecteur droit avec flèche 4">
            <a:extLst>
              <a:ext uri="{FF2B5EF4-FFF2-40B4-BE49-F238E27FC236}">
                <a16:creationId xmlns:a16="http://schemas.microsoft.com/office/drawing/2014/main" id="{C7B66567-656E-4CD0-936B-B96B7E86E362}"/>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75" name="ZoneTexte 5">
            <a:extLst>
              <a:ext uri="{FF2B5EF4-FFF2-40B4-BE49-F238E27FC236}">
                <a16:creationId xmlns:a16="http://schemas.microsoft.com/office/drawing/2014/main" id="{BDFB17DA-C286-44DA-85EB-DF540E0B6A59}"/>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31076" name="Text Box 2">
            <a:extLst>
              <a:ext uri="{FF2B5EF4-FFF2-40B4-BE49-F238E27FC236}">
                <a16:creationId xmlns:a16="http://schemas.microsoft.com/office/drawing/2014/main" id="{6866D364-B4FD-401E-973C-9DA7F97F0F6F}"/>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31077" name="Connecteur droit avec flèche 8">
            <a:extLst>
              <a:ext uri="{FF2B5EF4-FFF2-40B4-BE49-F238E27FC236}">
                <a16:creationId xmlns:a16="http://schemas.microsoft.com/office/drawing/2014/main" id="{9D52086F-31A4-4C12-95C1-701D376430BE}"/>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78" name="ZoneTexte 14">
            <a:extLst>
              <a:ext uri="{FF2B5EF4-FFF2-40B4-BE49-F238E27FC236}">
                <a16:creationId xmlns:a16="http://schemas.microsoft.com/office/drawing/2014/main" id="{D5FDC3F7-8D1B-4D9B-96A6-5AEE3DEF141B}"/>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31079" name="Connecteur droit 12">
            <a:extLst>
              <a:ext uri="{FF2B5EF4-FFF2-40B4-BE49-F238E27FC236}">
                <a16:creationId xmlns:a16="http://schemas.microsoft.com/office/drawing/2014/main" id="{F56D289C-4D7A-4FE3-A8F0-C7552A966AB6}"/>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0" name="ZoneTexte 13">
            <a:extLst>
              <a:ext uri="{FF2B5EF4-FFF2-40B4-BE49-F238E27FC236}">
                <a16:creationId xmlns:a16="http://schemas.microsoft.com/office/drawing/2014/main" id="{6554A457-8916-4D1F-8156-19D1B131172B}"/>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31081" name="Accolade ouvrante 16">
            <a:extLst>
              <a:ext uri="{FF2B5EF4-FFF2-40B4-BE49-F238E27FC236}">
                <a16:creationId xmlns:a16="http://schemas.microsoft.com/office/drawing/2014/main" id="{B721C9E3-5AB9-42B2-9D39-D1288D37ADDC}"/>
              </a:ext>
            </a:extLst>
          </p:cNvPr>
          <p:cNvSpPr>
            <a:spLocks/>
          </p:cNvSpPr>
          <p:nvPr/>
        </p:nvSpPr>
        <p:spPr bwMode="auto">
          <a:xfrm>
            <a:off x="8904288" y="2852738"/>
            <a:ext cx="431800" cy="1439862"/>
          </a:xfrm>
          <a:prstGeom prst="leftBrace">
            <a:avLst>
              <a:gd name="adj1" fmla="val 8336"/>
              <a:gd name="adj2" fmla="val 50000"/>
            </a:avLst>
          </a:prstGeom>
          <a:noFill/>
          <a:ln w="158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131082" name="ZoneTexte 22">
            <a:extLst>
              <a:ext uri="{FF2B5EF4-FFF2-40B4-BE49-F238E27FC236}">
                <a16:creationId xmlns:a16="http://schemas.microsoft.com/office/drawing/2014/main" id="{93C095D3-06F4-40CB-9B4F-4A50092FEF7E}"/>
              </a:ext>
            </a:extLst>
          </p:cNvPr>
          <p:cNvSpPr txBox="1">
            <a:spLocks noChangeArrowheads="1"/>
          </p:cNvSpPr>
          <p:nvPr/>
        </p:nvSpPr>
        <p:spPr bwMode="auto">
          <a:xfrm>
            <a:off x="9229725" y="2787650"/>
            <a:ext cx="118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p = p*</a:t>
            </a:r>
            <a:endParaRPr lang="fr-FR" altLang="fr-FR">
              <a:solidFill>
                <a:srgbClr val="FFC000"/>
              </a:solidFill>
              <a:latin typeface="Calibri" panose="020F0502020204030204" pitchFamily="34" charset="0"/>
            </a:endParaRPr>
          </a:p>
        </p:txBody>
      </p:sp>
      <p:sp>
        <p:nvSpPr>
          <p:cNvPr id="131083" name="ZoneTexte 25">
            <a:extLst>
              <a:ext uri="{FF2B5EF4-FFF2-40B4-BE49-F238E27FC236}">
                <a16:creationId xmlns:a16="http://schemas.microsoft.com/office/drawing/2014/main" id="{5151997C-CF11-4477-A8ED-92EB6B64B6DA}"/>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31084" name="Forme libre 32">
            <a:extLst>
              <a:ext uri="{FF2B5EF4-FFF2-40B4-BE49-F238E27FC236}">
                <a16:creationId xmlns:a16="http://schemas.microsoft.com/office/drawing/2014/main" id="{5C955F80-E9E9-4888-917D-514C5D038AED}"/>
              </a:ext>
            </a:extLst>
          </p:cNvPr>
          <p:cNvSpPr>
            <a:spLocks/>
          </p:cNvSpPr>
          <p:nvPr/>
        </p:nvSpPr>
        <p:spPr bwMode="auto">
          <a:xfrm>
            <a:off x="2603500" y="2525713"/>
            <a:ext cx="5870575" cy="2116137"/>
          </a:xfrm>
          <a:custGeom>
            <a:avLst/>
            <a:gdLst>
              <a:gd name="T0" fmla="*/ 0 w 5869577"/>
              <a:gd name="T1" fmla="*/ 1044038 h 2116538"/>
              <a:gd name="T2" fmla="*/ 1472998 w 5869577"/>
              <a:gd name="T3" fmla="*/ 0 h 2116538"/>
              <a:gd name="T4" fmla="*/ 2911138 w 5869577"/>
              <a:gd name="T5" fmla="*/ 1044038 h 2116538"/>
              <a:gd name="T6" fmla="*/ 4349272 w 5869577"/>
              <a:gd name="T7" fmla="*/ 2114178 h 2116538"/>
              <a:gd name="T8" fmla="*/ 5874569 w 5869577"/>
              <a:gd name="T9" fmla="*/ 930935 h 2116538"/>
              <a:gd name="T10" fmla="*/ 5874569 w 5869577"/>
              <a:gd name="T11" fmla="*/ 930935 h 2116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69577" h="2116538">
                <a:moveTo>
                  <a:pt x="0" y="1045028"/>
                </a:moveTo>
                <a:cubicBezTo>
                  <a:pt x="493485" y="522514"/>
                  <a:pt x="986971" y="0"/>
                  <a:pt x="1471748" y="0"/>
                </a:cubicBezTo>
                <a:cubicBezTo>
                  <a:pt x="1956525" y="0"/>
                  <a:pt x="2908663" y="1045028"/>
                  <a:pt x="2908663" y="1045028"/>
                </a:cubicBezTo>
                <a:cubicBezTo>
                  <a:pt x="3387635" y="1397725"/>
                  <a:pt x="3852091" y="2135052"/>
                  <a:pt x="4345577" y="2116183"/>
                </a:cubicBezTo>
                <a:cubicBezTo>
                  <a:pt x="4839063" y="2097315"/>
                  <a:pt x="5869577" y="931817"/>
                  <a:pt x="5869577" y="931817"/>
                </a:cubicBezTo>
              </a:path>
            </a:pathLst>
          </a:custGeom>
          <a:noFill/>
          <a:ln w="22225"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1085" name="ZoneTexte 49">
            <a:extLst>
              <a:ext uri="{FF2B5EF4-FFF2-40B4-BE49-F238E27FC236}">
                <a16:creationId xmlns:a16="http://schemas.microsoft.com/office/drawing/2014/main" id="{8983F907-35BE-491B-A3AB-6565179616E6}"/>
              </a:ext>
            </a:extLst>
          </p:cNvPr>
          <p:cNvSpPr txBox="1">
            <a:spLocks noChangeArrowheads="1"/>
          </p:cNvSpPr>
          <p:nvPr/>
        </p:nvSpPr>
        <p:spPr bwMode="auto">
          <a:xfrm>
            <a:off x="5010150" y="26638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&gt; D</a:t>
            </a:r>
            <a:endParaRPr lang="fr-FR" altLang="fr-FR">
              <a:solidFill>
                <a:srgbClr val="FFFF00"/>
              </a:solidFill>
              <a:latin typeface="Calibri" panose="020F0502020204030204" pitchFamily="34" charset="0"/>
            </a:endParaRPr>
          </a:p>
        </p:txBody>
      </p:sp>
      <p:sp>
        <p:nvSpPr>
          <p:cNvPr id="131086" name="ZoneTexte 52">
            <a:extLst>
              <a:ext uri="{FF2B5EF4-FFF2-40B4-BE49-F238E27FC236}">
                <a16:creationId xmlns:a16="http://schemas.microsoft.com/office/drawing/2014/main" id="{4DE303B2-C5DF-466C-97CF-E36073421AD6}"/>
              </a:ext>
            </a:extLst>
          </p:cNvPr>
          <p:cNvSpPr txBox="1">
            <a:spLocks noChangeArrowheads="1"/>
          </p:cNvSpPr>
          <p:nvPr/>
        </p:nvSpPr>
        <p:spPr bwMode="auto">
          <a:xfrm>
            <a:off x="7921625" y="3984625"/>
            <a:ext cx="93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31087" name="ZoneTexte 53">
            <a:extLst>
              <a:ext uri="{FF2B5EF4-FFF2-40B4-BE49-F238E27FC236}">
                <a16:creationId xmlns:a16="http://schemas.microsoft.com/office/drawing/2014/main" id="{643BCF0A-7400-4A2F-B772-0A19FDBEA19D}"/>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131088" name="ZoneTexte 54">
            <a:extLst>
              <a:ext uri="{FF2B5EF4-FFF2-40B4-BE49-F238E27FC236}">
                <a16:creationId xmlns:a16="http://schemas.microsoft.com/office/drawing/2014/main" id="{EBF563F2-6BAE-4C49-B70B-904CF5AD632D}"/>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131089" name="ZoneTexte 55">
            <a:extLst>
              <a:ext uri="{FF2B5EF4-FFF2-40B4-BE49-F238E27FC236}">
                <a16:creationId xmlns:a16="http://schemas.microsoft.com/office/drawing/2014/main" id="{A2556F9F-E243-4DC4-AE23-97F48B0356BF}"/>
              </a:ext>
            </a:extLst>
          </p:cNvPr>
          <p:cNvSpPr txBox="1">
            <a:spLocks noChangeArrowheads="1"/>
          </p:cNvSpPr>
          <p:nvPr/>
        </p:nvSpPr>
        <p:spPr bwMode="auto">
          <a:xfrm>
            <a:off x="6389688" y="3659188"/>
            <a:ext cx="1146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&lt; p*</a:t>
            </a:r>
            <a:endParaRPr lang="fr-FR" altLang="fr-FR">
              <a:solidFill>
                <a:srgbClr val="FFFF00"/>
              </a:solidFill>
              <a:latin typeface="Calibri" panose="020F0502020204030204" pitchFamily="34" charset="0"/>
            </a:endParaRPr>
          </a:p>
        </p:txBody>
      </p:sp>
      <p:sp>
        <p:nvSpPr>
          <p:cNvPr id="131090" name="ZoneTexte 56">
            <a:extLst>
              <a:ext uri="{FF2B5EF4-FFF2-40B4-BE49-F238E27FC236}">
                <a16:creationId xmlns:a16="http://schemas.microsoft.com/office/drawing/2014/main" id="{B35FB44B-D145-4115-A671-57BA1C264FE5}"/>
              </a:ext>
            </a:extLst>
          </p:cNvPr>
          <p:cNvSpPr txBox="1">
            <a:spLocks noChangeArrowheads="1"/>
          </p:cNvSpPr>
          <p:nvPr/>
        </p:nvSpPr>
        <p:spPr bwMode="auto">
          <a:xfrm>
            <a:off x="6416675" y="4008438"/>
            <a:ext cx="114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&lt; r*</a:t>
            </a:r>
            <a:endParaRPr lang="fr-FR" altLang="fr-FR">
              <a:solidFill>
                <a:srgbClr val="FFFF00"/>
              </a:solidFill>
              <a:latin typeface="Calibri" panose="020F0502020204030204" pitchFamily="34"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22" name="Connecteur droit avec flèche 4">
            <a:extLst>
              <a:ext uri="{FF2B5EF4-FFF2-40B4-BE49-F238E27FC236}">
                <a16:creationId xmlns:a16="http://schemas.microsoft.com/office/drawing/2014/main" id="{9C207D31-8FB2-4F93-B45B-08C364EAA295}"/>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23" name="ZoneTexte 5">
            <a:extLst>
              <a:ext uri="{FF2B5EF4-FFF2-40B4-BE49-F238E27FC236}">
                <a16:creationId xmlns:a16="http://schemas.microsoft.com/office/drawing/2014/main" id="{4749BFFF-F6B1-4CBF-9D25-DF504FD6A9ED}"/>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33124" name="Text Box 2">
            <a:extLst>
              <a:ext uri="{FF2B5EF4-FFF2-40B4-BE49-F238E27FC236}">
                <a16:creationId xmlns:a16="http://schemas.microsoft.com/office/drawing/2014/main" id="{92309E38-3C7B-441B-A31C-0A4B80EF4B38}"/>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33125" name="Connecteur droit avec flèche 8">
            <a:extLst>
              <a:ext uri="{FF2B5EF4-FFF2-40B4-BE49-F238E27FC236}">
                <a16:creationId xmlns:a16="http://schemas.microsoft.com/office/drawing/2014/main" id="{C8B902EA-9B96-4813-B337-6DDC66A422DE}"/>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26" name="ZoneTexte 14">
            <a:extLst>
              <a:ext uri="{FF2B5EF4-FFF2-40B4-BE49-F238E27FC236}">
                <a16:creationId xmlns:a16="http://schemas.microsoft.com/office/drawing/2014/main" id="{0D8E7BBC-EA2E-43D0-B38C-DA6EC2ED44A4}"/>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33127" name="Connecteur droit 12">
            <a:extLst>
              <a:ext uri="{FF2B5EF4-FFF2-40B4-BE49-F238E27FC236}">
                <a16:creationId xmlns:a16="http://schemas.microsoft.com/office/drawing/2014/main" id="{F00C19C6-4DED-4B30-8BF6-BE21B17449B6}"/>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28" name="ZoneTexte 13">
            <a:extLst>
              <a:ext uri="{FF2B5EF4-FFF2-40B4-BE49-F238E27FC236}">
                <a16:creationId xmlns:a16="http://schemas.microsoft.com/office/drawing/2014/main" id="{E12B1AFE-C3F1-49FD-B619-12B7077DDD7E}"/>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33129" name="Accolade ouvrante 16">
            <a:extLst>
              <a:ext uri="{FF2B5EF4-FFF2-40B4-BE49-F238E27FC236}">
                <a16:creationId xmlns:a16="http://schemas.microsoft.com/office/drawing/2014/main" id="{E4C63E84-1785-4868-84FC-BEC48FECCC24}"/>
              </a:ext>
            </a:extLst>
          </p:cNvPr>
          <p:cNvSpPr>
            <a:spLocks/>
          </p:cNvSpPr>
          <p:nvPr/>
        </p:nvSpPr>
        <p:spPr bwMode="auto">
          <a:xfrm>
            <a:off x="8904288" y="2852738"/>
            <a:ext cx="431800" cy="1439862"/>
          </a:xfrm>
          <a:prstGeom prst="leftBrace">
            <a:avLst>
              <a:gd name="adj1" fmla="val 8336"/>
              <a:gd name="adj2" fmla="val 50000"/>
            </a:avLst>
          </a:prstGeom>
          <a:noFill/>
          <a:ln w="158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133130" name="ZoneTexte 22">
            <a:extLst>
              <a:ext uri="{FF2B5EF4-FFF2-40B4-BE49-F238E27FC236}">
                <a16:creationId xmlns:a16="http://schemas.microsoft.com/office/drawing/2014/main" id="{C49870C1-DBE3-499F-AF2E-DDAB5A6CCA17}"/>
              </a:ext>
            </a:extLst>
          </p:cNvPr>
          <p:cNvSpPr txBox="1">
            <a:spLocks noChangeArrowheads="1"/>
          </p:cNvSpPr>
          <p:nvPr/>
        </p:nvSpPr>
        <p:spPr bwMode="auto">
          <a:xfrm>
            <a:off x="9229725" y="2787650"/>
            <a:ext cx="118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p = p*</a:t>
            </a:r>
            <a:endParaRPr lang="fr-FR" altLang="fr-FR">
              <a:solidFill>
                <a:srgbClr val="FFC000"/>
              </a:solidFill>
              <a:latin typeface="Calibri" panose="020F0502020204030204" pitchFamily="34" charset="0"/>
            </a:endParaRPr>
          </a:p>
        </p:txBody>
      </p:sp>
      <p:sp>
        <p:nvSpPr>
          <p:cNvPr id="133131" name="ZoneTexte 23">
            <a:extLst>
              <a:ext uri="{FF2B5EF4-FFF2-40B4-BE49-F238E27FC236}">
                <a16:creationId xmlns:a16="http://schemas.microsoft.com/office/drawing/2014/main" id="{6149AB65-6A65-411C-8A6C-FD9B5D117C88}"/>
              </a:ext>
            </a:extLst>
          </p:cNvPr>
          <p:cNvSpPr txBox="1">
            <a:spLocks noChangeArrowheads="1"/>
          </p:cNvSpPr>
          <p:nvPr/>
        </p:nvSpPr>
        <p:spPr bwMode="auto">
          <a:xfrm>
            <a:off x="9229725" y="3327400"/>
            <a:ext cx="118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O = D</a:t>
            </a:r>
            <a:endParaRPr lang="fr-FR" altLang="fr-FR">
              <a:solidFill>
                <a:srgbClr val="FFC000"/>
              </a:solidFill>
              <a:latin typeface="Calibri" panose="020F0502020204030204" pitchFamily="34" charset="0"/>
            </a:endParaRPr>
          </a:p>
        </p:txBody>
      </p:sp>
      <p:sp>
        <p:nvSpPr>
          <p:cNvPr id="133132" name="ZoneTexte 25">
            <a:extLst>
              <a:ext uri="{FF2B5EF4-FFF2-40B4-BE49-F238E27FC236}">
                <a16:creationId xmlns:a16="http://schemas.microsoft.com/office/drawing/2014/main" id="{32BEFD6C-CF16-4F4A-B496-F3C89C950848}"/>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33133" name="Forme libre 32">
            <a:extLst>
              <a:ext uri="{FF2B5EF4-FFF2-40B4-BE49-F238E27FC236}">
                <a16:creationId xmlns:a16="http://schemas.microsoft.com/office/drawing/2014/main" id="{782357C2-CF40-46BA-9090-FD1E4B960EA0}"/>
              </a:ext>
            </a:extLst>
          </p:cNvPr>
          <p:cNvSpPr>
            <a:spLocks/>
          </p:cNvSpPr>
          <p:nvPr/>
        </p:nvSpPr>
        <p:spPr bwMode="auto">
          <a:xfrm>
            <a:off x="2603500" y="2525713"/>
            <a:ext cx="5870575" cy="2116137"/>
          </a:xfrm>
          <a:custGeom>
            <a:avLst/>
            <a:gdLst>
              <a:gd name="T0" fmla="*/ 0 w 5869577"/>
              <a:gd name="T1" fmla="*/ 1044038 h 2116538"/>
              <a:gd name="T2" fmla="*/ 1472998 w 5869577"/>
              <a:gd name="T3" fmla="*/ 0 h 2116538"/>
              <a:gd name="T4" fmla="*/ 2911138 w 5869577"/>
              <a:gd name="T5" fmla="*/ 1044038 h 2116538"/>
              <a:gd name="T6" fmla="*/ 4349272 w 5869577"/>
              <a:gd name="T7" fmla="*/ 2114178 h 2116538"/>
              <a:gd name="T8" fmla="*/ 5874569 w 5869577"/>
              <a:gd name="T9" fmla="*/ 930935 h 2116538"/>
              <a:gd name="T10" fmla="*/ 5874569 w 5869577"/>
              <a:gd name="T11" fmla="*/ 930935 h 2116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69577" h="2116538">
                <a:moveTo>
                  <a:pt x="0" y="1045028"/>
                </a:moveTo>
                <a:cubicBezTo>
                  <a:pt x="493485" y="522514"/>
                  <a:pt x="986971" y="0"/>
                  <a:pt x="1471748" y="0"/>
                </a:cubicBezTo>
                <a:cubicBezTo>
                  <a:pt x="1956525" y="0"/>
                  <a:pt x="2908663" y="1045028"/>
                  <a:pt x="2908663" y="1045028"/>
                </a:cubicBezTo>
                <a:cubicBezTo>
                  <a:pt x="3387635" y="1397725"/>
                  <a:pt x="3852091" y="2135052"/>
                  <a:pt x="4345577" y="2116183"/>
                </a:cubicBezTo>
                <a:cubicBezTo>
                  <a:pt x="4839063" y="2097315"/>
                  <a:pt x="5869577" y="931817"/>
                  <a:pt x="5869577" y="931817"/>
                </a:cubicBezTo>
              </a:path>
            </a:pathLst>
          </a:custGeom>
          <a:noFill/>
          <a:ln w="22225"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34" name="ZoneTexte 49">
            <a:extLst>
              <a:ext uri="{FF2B5EF4-FFF2-40B4-BE49-F238E27FC236}">
                <a16:creationId xmlns:a16="http://schemas.microsoft.com/office/drawing/2014/main" id="{782512D9-492F-4DEA-B921-A4D48BD7162F}"/>
              </a:ext>
            </a:extLst>
          </p:cNvPr>
          <p:cNvSpPr txBox="1">
            <a:spLocks noChangeArrowheads="1"/>
          </p:cNvSpPr>
          <p:nvPr/>
        </p:nvSpPr>
        <p:spPr bwMode="auto">
          <a:xfrm>
            <a:off x="5010150" y="26638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&gt; D</a:t>
            </a:r>
            <a:endParaRPr lang="fr-FR" altLang="fr-FR">
              <a:solidFill>
                <a:srgbClr val="FFFF00"/>
              </a:solidFill>
              <a:latin typeface="Calibri" panose="020F0502020204030204" pitchFamily="34" charset="0"/>
            </a:endParaRPr>
          </a:p>
        </p:txBody>
      </p:sp>
      <p:sp>
        <p:nvSpPr>
          <p:cNvPr id="133135" name="ZoneTexte 52">
            <a:extLst>
              <a:ext uri="{FF2B5EF4-FFF2-40B4-BE49-F238E27FC236}">
                <a16:creationId xmlns:a16="http://schemas.microsoft.com/office/drawing/2014/main" id="{4A6E3E19-FF8E-4C2B-846E-31BA063BB85A}"/>
              </a:ext>
            </a:extLst>
          </p:cNvPr>
          <p:cNvSpPr txBox="1">
            <a:spLocks noChangeArrowheads="1"/>
          </p:cNvSpPr>
          <p:nvPr/>
        </p:nvSpPr>
        <p:spPr bwMode="auto">
          <a:xfrm>
            <a:off x="7921625" y="3984625"/>
            <a:ext cx="93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33136" name="ZoneTexte 53">
            <a:extLst>
              <a:ext uri="{FF2B5EF4-FFF2-40B4-BE49-F238E27FC236}">
                <a16:creationId xmlns:a16="http://schemas.microsoft.com/office/drawing/2014/main" id="{51C1F85A-61F0-4094-9F31-540EEADA1110}"/>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133137" name="ZoneTexte 54">
            <a:extLst>
              <a:ext uri="{FF2B5EF4-FFF2-40B4-BE49-F238E27FC236}">
                <a16:creationId xmlns:a16="http://schemas.microsoft.com/office/drawing/2014/main" id="{42802017-3C20-43B5-BB7A-1E877C7CEBCF}"/>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133138" name="ZoneTexte 55">
            <a:extLst>
              <a:ext uri="{FF2B5EF4-FFF2-40B4-BE49-F238E27FC236}">
                <a16:creationId xmlns:a16="http://schemas.microsoft.com/office/drawing/2014/main" id="{0ECB11A7-993C-44ED-A622-221EA8B5F712}"/>
              </a:ext>
            </a:extLst>
          </p:cNvPr>
          <p:cNvSpPr txBox="1">
            <a:spLocks noChangeArrowheads="1"/>
          </p:cNvSpPr>
          <p:nvPr/>
        </p:nvSpPr>
        <p:spPr bwMode="auto">
          <a:xfrm>
            <a:off x="6389688" y="3659188"/>
            <a:ext cx="1146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&lt; p*</a:t>
            </a:r>
            <a:endParaRPr lang="fr-FR" altLang="fr-FR">
              <a:solidFill>
                <a:srgbClr val="FFFF00"/>
              </a:solidFill>
              <a:latin typeface="Calibri" panose="020F0502020204030204" pitchFamily="34" charset="0"/>
            </a:endParaRPr>
          </a:p>
        </p:txBody>
      </p:sp>
      <p:sp>
        <p:nvSpPr>
          <p:cNvPr id="133139" name="ZoneTexte 56">
            <a:extLst>
              <a:ext uri="{FF2B5EF4-FFF2-40B4-BE49-F238E27FC236}">
                <a16:creationId xmlns:a16="http://schemas.microsoft.com/office/drawing/2014/main" id="{BE7A77D8-0889-43EF-A632-AA55368F2E7D}"/>
              </a:ext>
            </a:extLst>
          </p:cNvPr>
          <p:cNvSpPr txBox="1">
            <a:spLocks noChangeArrowheads="1"/>
          </p:cNvSpPr>
          <p:nvPr/>
        </p:nvSpPr>
        <p:spPr bwMode="auto">
          <a:xfrm>
            <a:off x="6416675" y="4008438"/>
            <a:ext cx="114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&lt; r*</a:t>
            </a:r>
            <a:endParaRPr lang="fr-FR" altLang="fr-FR">
              <a:solidFill>
                <a:srgbClr val="FFFF00"/>
              </a:solidFill>
              <a:latin typeface="Calibri" panose="020F0502020204030204" pitchFamily="34" charset="0"/>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170" name="Connecteur droit avec flèche 4">
            <a:extLst>
              <a:ext uri="{FF2B5EF4-FFF2-40B4-BE49-F238E27FC236}">
                <a16:creationId xmlns:a16="http://schemas.microsoft.com/office/drawing/2014/main" id="{1EB4BB65-C6CD-483D-9EC0-CA6C552F9420}"/>
              </a:ext>
            </a:extLst>
          </p:cNvPr>
          <p:cNvCxnSpPr>
            <a:cxnSpLocks noChangeShapeType="1"/>
          </p:cNvCxnSpPr>
          <p:nvPr/>
        </p:nvCxnSpPr>
        <p:spPr bwMode="auto">
          <a:xfrm flipV="1">
            <a:off x="2609850" y="1557338"/>
            <a:ext cx="0" cy="4464050"/>
          </a:xfrm>
          <a:prstGeom prst="straightConnector1">
            <a:avLst/>
          </a:prstGeom>
          <a:noFill/>
          <a:ln w="15875"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171" name="ZoneTexte 5">
            <a:extLst>
              <a:ext uri="{FF2B5EF4-FFF2-40B4-BE49-F238E27FC236}">
                <a16:creationId xmlns:a16="http://schemas.microsoft.com/office/drawing/2014/main" id="{96B7B65C-DE8D-4136-B77B-FC7E1B127F1A}"/>
              </a:ext>
            </a:extLst>
          </p:cNvPr>
          <p:cNvSpPr txBox="1">
            <a:spLocks noChangeArrowheads="1"/>
          </p:cNvSpPr>
          <p:nvPr/>
        </p:nvSpPr>
        <p:spPr bwMode="auto">
          <a:xfrm>
            <a:off x="1889125" y="14128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prix</a:t>
            </a:r>
          </a:p>
        </p:txBody>
      </p:sp>
      <p:sp>
        <p:nvSpPr>
          <p:cNvPr id="135172" name="Text Box 2">
            <a:extLst>
              <a:ext uri="{FF2B5EF4-FFF2-40B4-BE49-F238E27FC236}">
                <a16:creationId xmlns:a16="http://schemas.microsoft.com/office/drawing/2014/main" id="{45CEDB01-1204-44D3-A49E-626F69B5ED03}"/>
              </a:ext>
            </a:extLst>
          </p:cNvPr>
          <p:cNvSpPr txBox="1">
            <a:spLocks noChangeArrowheads="1"/>
          </p:cNvSpPr>
          <p:nvPr/>
        </p:nvSpPr>
        <p:spPr bwMode="auto">
          <a:xfrm>
            <a:off x="1981200" y="381000"/>
            <a:ext cx="8280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3600" b="1">
                <a:solidFill>
                  <a:srgbClr val="FFFFFF"/>
                </a:solidFill>
                <a:latin typeface="Candara" panose="020E0502030303020204" pitchFamily="34" charset="0"/>
              </a:rPr>
              <a:t>La « gravitation » chez Ricardo</a:t>
            </a:r>
          </a:p>
        </p:txBody>
      </p:sp>
      <p:cxnSp>
        <p:nvCxnSpPr>
          <p:cNvPr id="135173" name="Connecteur droit avec flèche 8">
            <a:extLst>
              <a:ext uri="{FF2B5EF4-FFF2-40B4-BE49-F238E27FC236}">
                <a16:creationId xmlns:a16="http://schemas.microsoft.com/office/drawing/2014/main" id="{6A645A5E-7536-4C1F-BA41-F6916FAD2856}"/>
              </a:ext>
            </a:extLst>
          </p:cNvPr>
          <p:cNvCxnSpPr>
            <a:cxnSpLocks noChangeShapeType="1"/>
          </p:cNvCxnSpPr>
          <p:nvPr/>
        </p:nvCxnSpPr>
        <p:spPr bwMode="auto">
          <a:xfrm>
            <a:off x="2609850" y="6021388"/>
            <a:ext cx="6767513" cy="0"/>
          </a:xfrm>
          <a:prstGeom prst="straightConnector1">
            <a:avLst/>
          </a:prstGeom>
          <a:noFill/>
          <a:ln w="19050" algn="ctr">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174" name="ZoneTexte 14">
            <a:extLst>
              <a:ext uri="{FF2B5EF4-FFF2-40B4-BE49-F238E27FC236}">
                <a16:creationId xmlns:a16="http://schemas.microsoft.com/office/drawing/2014/main" id="{88F77790-CC8F-4FA0-858C-B28F2F3F8F94}"/>
              </a:ext>
            </a:extLst>
          </p:cNvPr>
          <p:cNvSpPr txBox="1">
            <a:spLocks noChangeArrowheads="1"/>
          </p:cNvSpPr>
          <p:nvPr/>
        </p:nvSpPr>
        <p:spPr bwMode="auto">
          <a:xfrm>
            <a:off x="9521825" y="5791200"/>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latin typeface="Calibri" panose="020F0502020204030204" pitchFamily="34" charset="0"/>
              </a:rPr>
              <a:t>temps</a:t>
            </a:r>
          </a:p>
        </p:txBody>
      </p:sp>
      <p:cxnSp>
        <p:nvCxnSpPr>
          <p:cNvPr id="135175" name="Connecteur droit 12">
            <a:extLst>
              <a:ext uri="{FF2B5EF4-FFF2-40B4-BE49-F238E27FC236}">
                <a16:creationId xmlns:a16="http://schemas.microsoft.com/office/drawing/2014/main" id="{CD4031CB-5609-41E5-AEC9-440255447A4B}"/>
              </a:ext>
            </a:extLst>
          </p:cNvPr>
          <p:cNvCxnSpPr>
            <a:cxnSpLocks noChangeShapeType="1"/>
          </p:cNvCxnSpPr>
          <p:nvPr/>
        </p:nvCxnSpPr>
        <p:spPr bwMode="auto">
          <a:xfrm>
            <a:off x="2609850" y="3573463"/>
            <a:ext cx="6223000" cy="0"/>
          </a:xfrm>
          <a:prstGeom prst="line">
            <a:avLst/>
          </a:prstGeom>
          <a:noFill/>
          <a:ln w="12700" algn="ctr">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176" name="ZoneTexte 13">
            <a:extLst>
              <a:ext uri="{FF2B5EF4-FFF2-40B4-BE49-F238E27FC236}">
                <a16:creationId xmlns:a16="http://schemas.microsoft.com/office/drawing/2014/main" id="{638382DA-AEAE-4CE4-B54C-660B305AB144}"/>
              </a:ext>
            </a:extLst>
          </p:cNvPr>
          <p:cNvSpPr txBox="1">
            <a:spLocks noChangeArrowheads="1"/>
          </p:cNvSpPr>
          <p:nvPr/>
        </p:nvSpPr>
        <p:spPr bwMode="auto">
          <a:xfrm>
            <a:off x="1638300" y="3271838"/>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valeur</a:t>
            </a:r>
            <a:endParaRPr lang="fr-FR" altLang="fr-FR">
              <a:solidFill>
                <a:srgbClr val="FFC000"/>
              </a:solidFill>
              <a:latin typeface="Calibri" panose="020F0502020204030204" pitchFamily="34" charset="0"/>
            </a:endParaRPr>
          </a:p>
        </p:txBody>
      </p:sp>
      <p:sp>
        <p:nvSpPr>
          <p:cNvPr id="135177" name="Accolade ouvrante 16">
            <a:extLst>
              <a:ext uri="{FF2B5EF4-FFF2-40B4-BE49-F238E27FC236}">
                <a16:creationId xmlns:a16="http://schemas.microsoft.com/office/drawing/2014/main" id="{470AB95B-82D0-49F2-959B-DDE1553DF5C0}"/>
              </a:ext>
            </a:extLst>
          </p:cNvPr>
          <p:cNvSpPr>
            <a:spLocks/>
          </p:cNvSpPr>
          <p:nvPr/>
        </p:nvSpPr>
        <p:spPr bwMode="auto">
          <a:xfrm>
            <a:off x="8904288" y="2852738"/>
            <a:ext cx="431800" cy="1439862"/>
          </a:xfrm>
          <a:prstGeom prst="leftBrace">
            <a:avLst>
              <a:gd name="adj1" fmla="val 8336"/>
              <a:gd name="adj2" fmla="val 50000"/>
            </a:avLst>
          </a:prstGeom>
          <a:noFill/>
          <a:ln w="158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135178" name="ZoneTexte 22">
            <a:extLst>
              <a:ext uri="{FF2B5EF4-FFF2-40B4-BE49-F238E27FC236}">
                <a16:creationId xmlns:a16="http://schemas.microsoft.com/office/drawing/2014/main" id="{15B9ED7F-1606-4F84-8256-30FEFDC5816A}"/>
              </a:ext>
            </a:extLst>
          </p:cNvPr>
          <p:cNvSpPr txBox="1">
            <a:spLocks noChangeArrowheads="1"/>
          </p:cNvSpPr>
          <p:nvPr/>
        </p:nvSpPr>
        <p:spPr bwMode="auto">
          <a:xfrm>
            <a:off x="9229725" y="2787650"/>
            <a:ext cx="118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p = p*</a:t>
            </a:r>
            <a:endParaRPr lang="fr-FR" altLang="fr-FR">
              <a:solidFill>
                <a:srgbClr val="FFC000"/>
              </a:solidFill>
              <a:latin typeface="Calibri" panose="020F0502020204030204" pitchFamily="34" charset="0"/>
            </a:endParaRPr>
          </a:p>
        </p:txBody>
      </p:sp>
      <p:sp>
        <p:nvSpPr>
          <p:cNvPr id="135179" name="ZoneTexte 23">
            <a:extLst>
              <a:ext uri="{FF2B5EF4-FFF2-40B4-BE49-F238E27FC236}">
                <a16:creationId xmlns:a16="http://schemas.microsoft.com/office/drawing/2014/main" id="{6C79FE58-CDA2-4052-A63D-FD23A336AB68}"/>
              </a:ext>
            </a:extLst>
          </p:cNvPr>
          <p:cNvSpPr txBox="1">
            <a:spLocks noChangeArrowheads="1"/>
          </p:cNvSpPr>
          <p:nvPr/>
        </p:nvSpPr>
        <p:spPr bwMode="auto">
          <a:xfrm>
            <a:off x="9229725" y="3327400"/>
            <a:ext cx="118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O = D</a:t>
            </a:r>
            <a:endParaRPr lang="fr-FR" altLang="fr-FR">
              <a:solidFill>
                <a:srgbClr val="FFC000"/>
              </a:solidFill>
              <a:latin typeface="Calibri" panose="020F0502020204030204" pitchFamily="34" charset="0"/>
            </a:endParaRPr>
          </a:p>
        </p:txBody>
      </p:sp>
      <p:sp>
        <p:nvSpPr>
          <p:cNvPr id="135180" name="ZoneTexte 24">
            <a:extLst>
              <a:ext uri="{FF2B5EF4-FFF2-40B4-BE49-F238E27FC236}">
                <a16:creationId xmlns:a16="http://schemas.microsoft.com/office/drawing/2014/main" id="{98EA48D9-AE78-4320-8E12-0F1E47661FDE}"/>
              </a:ext>
            </a:extLst>
          </p:cNvPr>
          <p:cNvSpPr txBox="1">
            <a:spLocks noChangeArrowheads="1"/>
          </p:cNvSpPr>
          <p:nvPr/>
        </p:nvSpPr>
        <p:spPr bwMode="auto">
          <a:xfrm>
            <a:off x="9229725" y="3830638"/>
            <a:ext cx="1187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C000"/>
                </a:solidFill>
                <a:latin typeface="Calibri" panose="020F0502020204030204" pitchFamily="34" charset="0"/>
              </a:rPr>
              <a:t>r = r*</a:t>
            </a:r>
            <a:endParaRPr lang="fr-FR" altLang="fr-FR">
              <a:solidFill>
                <a:srgbClr val="FFC000"/>
              </a:solidFill>
              <a:latin typeface="Calibri" panose="020F0502020204030204" pitchFamily="34" charset="0"/>
            </a:endParaRPr>
          </a:p>
        </p:txBody>
      </p:sp>
      <p:sp>
        <p:nvSpPr>
          <p:cNvPr id="135181" name="ZoneTexte 25">
            <a:extLst>
              <a:ext uri="{FF2B5EF4-FFF2-40B4-BE49-F238E27FC236}">
                <a16:creationId xmlns:a16="http://schemas.microsoft.com/office/drawing/2014/main" id="{ADF0353A-A130-4B55-A182-3D2865D64C9D}"/>
              </a:ext>
            </a:extLst>
          </p:cNvPr>
          <p:cNvSpPr txBox="1">
            <a:spLocks noChangeArrowheads="1"/>
          </p:cNvSpPr>
          <p:nvPr/>
        </p:nvSpPr>
        <p:spPr bwMode="auto">
          <a:xfrm>
            <a:off x="2646363" y="2390775"/>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35182" name="Forme libre 32">
            <a:extLst>
              <a:ext uri="{FF2B5EF4-FFF2-40B4-BE49-F238E27FC236}">
                <a16:creationId xmlns:a16="http://schemas.microsoft.com/office/drawing/2014/main" id="{7AAE44E7-C9C9-4A33-AB8B-C864FDBABB20}"/>
              </a:ext>
            </a:extLst>
          </p:cNvPr>
          <p:cNvSpPr>
            <a:spLocks/>
          </p:cNvSpPr>
          <p:nvPr/>
        </p:nvSpPr>
        <p:spPr bwMode="auto">
          <a:xfrm>
            <a:off x="2603500" y="2525713"/>
            <a:ext cx="5870575" cy="2116137"/>
          </a:xfrm>
          <a:custGeom>
            <a:avLst/>
            <a:gdLst>
              <a:gd name="T0" fmla="*/ 0 w 5869577"/>
              <a:gd name="T1" fmla="*/ 1044038 h 2116538"/>
              <a:gd name="T2" fmla="*/ 1472998 w 5869577"/>
              <a:gd name="T3" fmla="*/ 0 h 2116538"/>
              <a:gd name="T4" fmla="*/ 2911138 w 5869577"/>
              <a:gd name="T5" fmla="*/ 1044038 h 2116538"/>
              <a:gd name="T6" fmla="*/ 4349272 w 5869577"/>
              <a:gd name="T7" fmla="*/ 2114178 h 2116538"/>
              <a:gd name="T8" fmla="*/ 5874569 w 5869577"/>
              <a:gd name="T9" fmla="*/ 930935 h 2116538"/>
              <a:gd name="T10" fmla="*/ 5874569 w 5869577"/>
              <a:gd name="T11" fmla="*/ 930935 h 2116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69577" h="2116538">
                <a:moveTo>
                  <a:pt x="0" y="1045028"/>
                </a:moveTo>
                <a:cubicBezTo>
                  <a:pt x="493485" y="522514"/>
                  <a:pt x="986971" y="0"/>
                  <a:pt x="1471748" y="0"/>
                </a:cubicBezTo>
                <a:cubicBezTo>
                  <a:pt x="1956525" y="0"/>
                  <a:pt x="2908663" y="1045028"/>
                  <a:pt x="2908663" y="1045028"/>
                </a:cubicBezTo>
                <a:cubicBezTo>
                  <a:pt x="3387635" y="1397725"/>
                  <a:pt x="3852091" y="2135052"/>
                  <a:pt x="4345577" y="2116183"/>
                </a:cubicBezTo>
                <a:cubicBezTo>
                  <a:pt x="4839063" y="2097315"/>
                  <a:pt x="5869577" y="931817"/>
                  <a:pt x="5869577" y="931817"/>
                </a:cubicBezTo>
              </a:path>
            </a:pathLst>
          </a:custGeom>
          <a:noFill/>
          <a:ln w="22225"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5183" name="ZoneTexte 49">
            <a:extLst>
              <a:ext uri="{FF2B5EF4-FFF2-40B4-BE49-F238E27FC236}">
                <a16:creationId xmlns:a16="http://schemas.microsoft.com/office/drawing/2014/main" id="{B42F9E89-F7E5-47DC-BEDE-1202AFA1D0DF}"/>
              </a:ext>
            </a:extLst>
          </p:cNvPr>
          <p:cNvSpPr txBox="1">
            <a:spLocks noChangeArrowheads="1"/>
          </p:cNvSpPr>
          <p:nvPr/>
        </p:nvSpPr>
        <p:spPr bwMode="auto">
          <a:xfrm>
            <a:off x="5010150" y="26638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&gt; D</a:t>
            </a:r>
            <a:endParaRPr lang="fr-FR" altLang="fr-FR">
              <a:solidFill>
                <a:srgbClr val="FFFF00"/>
              </a:solidFill>
              <a:latin typeface="Calibri" panose="020F0502020204030204" pitchFamily="34" charset="0"/>
            </a:endParaRPr>
          </a:p>
        </p:txBody>
      </p:sp>
      <p:sp>
        <p:nvSpPr>
          <p:cNvPr id="135184" name="ZoneTexte 52">
            <a:extLst>
              <a:ext uri="{FF2B5EF4-FFF2-40B4-BE49-F238E27FC236}">
                <a16:creationId xmlns:a16="http://schemas.microsoft.com/office/drawing/2014/main" id="{964B15D4-0D52-4187-9207-B9140487CC07}"/>
              </a:ext>
            </a:extLst>
          </p:cNvPr>
          <p:cNvSpPr txBox="1">
            <a:spLocks noChangeArrowheads="1"/>
          </p:cNvSpPr>
          <p:nvPr/>
        </p:nvSpPr>
        <p:spPr bwMode="auto">
          <a:xfrm>
            <a:off x="7921625" y="3984625"/>
            <a:ext cx="93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O &lt; D</a:t>
            </a:r>
            <a:endParaRPr lang="fr-FR" altLang="fr-FR">
              <a:solidFill>
                <a:srgbClr val="FFFF00"/>
              </a:solidFill>
              <a:latin typeface="Calibri" panose="020F0502020204030204" pitchFamily="34" charset="0"/>
            </a:endParaRPr>
          </a:p>
        </p:txBody>
      </p:sp>
      <p:sp>
        <p:nvSpPr>
          <p:cNvPr id="135185" name="ZoneTexte 53">
            <a:extLst>
              <a:ext uri="{FF2B5EF4-FFF2-40B4-BE49-F238E27FC236}">
                <a16:creationId xmlns:a16="http://schemas.microsoft.com/office/drawing/2014/main" id="{A6CBA670-6C0C-4B5B-A6CA-2115DEEF9527}"/>
              </a:ext>
            </a:extLst>
          </p:cNvPr>
          <p:cNvSpPr txBox="1">
            <a:spLocks noChangeArrowheads="1"/>
          </p:cNvSpPr>
          <p:nvPr/>
        </p:nvSpPr>
        <p:spPr bwMode="auto">
          <a:xfrm>
            <a:off x="2649538" y="1992313"/>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&gt; p*</a:t>
            </a:r>
            <a:endParaRPr lang="fr-FR" altLang="fr-FR">
              <a:solidFill>
                <a:srgbClr val="FFFF00"/>
              </a:solidFill>
              <a:latin typeface="Calibri" panose="020F0502020204030204" pitchFamily="34" charset="0"/>
            </a:endParaRPr>
          </a:p>
        </p:txBody>
      </p:sp>
      <p:sp>
        <p:nvSpPr>
          <p:cNvPr id="135186" name="ZoneTexte 54">
            <a:extLst>
              <a:ext uri="{FF2B5EF4-FFF2-40B4-BE49-F238E27FC236}">
                <a16:creationId xmlns:a16="http://schemas.microsoft.com/office/drawing/2014/main" id="{CE6EA7F9-4DD5-4719-B8B1-4C1F8FE5FA1B}"/>
              </a:ext>
            </a:extLst>
          </p:cNvPr>
          <p:cNvSpPr txBox="1">
            <a:spLocks noChangeArrowheads="1"/>
          </p:cNvSpPr>
          <p:nvPr/>
        </p:nvSpPr>
        <p:spPr bwMode="auto">
          <a:xfrm>
            <a:off x="2640013" y="1658938"/>
            <a:ext cx="1144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&gt; r*</a:t>
            </a:r>
            <a:endParaRPr lang="fr-FR" altLang="fr-FR">
              <a:solidFill>
                <a:srgbClr val="FFFF00"/>
              </a:solidFill>
              <a:latin typeface="Calibri" panose="020F0502020204030204" pitchFamily="34" charset="0"/>
            </a:endParaRPr>
          </a:p>
        </p:txBody>
      </p:sp>
      <p:sp>
        <p:nvSpPr>
          <p:cNvPr id="135187" name="ZoneTexte 55">
            <a:extLst>
              <a:ext uri="{FF2B5EF4-FFF2-40B4-BE49-F238E27FC236}">
                <a16:creationId xmlns:a16="http://schemas.microsoft.com/office/drawing/2014/main" id="{17907A3A-6A24-4968-9D07-824FD2A55CF2}"/>
              </a:ext>
            </a:extLst>
          </p:cNvPr>
          <p:cNvSpPr txBox="1">
            <a:spLocks noChangeArrowheads="1"/>
          </p:cNvSpPr>
          <p:nvPr/>
        </p:nvSpPr>
        <p:spPr bwMode="auto">
          <a:xfrm>
            <a:off x="6389688" y="3659188"/>
            <a:ext cx="1146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p &lt; p*</a:t>
            </a:r>
            <a:endParaRPr lang="fr-FR" altLang="fr-FR">
              <a:solidFill>
                <a:srgbClr val="FFFF00"/>
              </a:solidFill>
              <a:latin typeface="Calibri" panose="020F0502020204030204" pitchFamily="34" charset="0"/>
            </a:endParaRPr>
          </a:p>
        </p:txBody>
      </p:sp>
      <p:sp>
        <p:nvSpPr>
          <p:cNvPr id="135188" name="ZoneTexte 56">
            <a:extLst>
              <a:ext uri="{FF2B5EF4-FFF2-40B4-BE49-F238E27FC236}">
                <a16:creationId xmlns:a16="http://schemas.microsoft.com/office/drawing/2014/main" id="{66487F7B-57A5-4476-831B-D3DD96B1CF6D}"/>
              </a:ext>
            </a:extLst>
          </p:cNvPr>
          <p:cNvSpPr txBox="1">
            <a:spLocks noChangeArrowheads="1"/>
          </p:cNvSpPr>
          <p:nvPr/>
        </p:nvSpPr>
        <p:spPr bwMode="auto">
          <a:xfrm>
            <a:off x="6416675" y="4008438"/>
            <a:ext cx="114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400">
                <a:solidFill>
                  <a:srgbClr val="FFFF00"/>
                </a:solidFill>
                <a:latin typeface="Calibri" panose="020F0502020204030204" pitchFamily="34" charset="0"/>
              </a:rPr>
              <a:t>r &lt; r*</a:t>
            </a:r>
            <a:endParaRPr lang="fr-FR" altLang="fr-FR">
              <a:solidFill>
                <a:srgbClr val="FFFF00"/>
              </a:solidFill>
              <a:latin typeface="Calibri" panose="020F0502020204030204" pitchFamily="34" charset="0"/>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a:extLst>
              <a:ext uri="{FF2B5EF4-FFF2-40B4-BE49-F238E27FC236}">
                <a16:creationId xmlns:a16="http://schemas.microsoft.com/office/drawing/2014/main" id="{62EFDFDA-3455-43B7-9DF2-BAFABE44B7A5}"/>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37219" name="Text Box 3">
            <a:extLst>
              <a:ext uri="{FF2B5EF4-FFF2-40B4-BE49-F238E27FC236}">
                <a16:creationId xmlns:a16="http://schemas.microsoft.com/office/drawing/2014/main" id="{4CD9A98C-9170-4141-8183-021C6301287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37220" name="Text Box 4">
            <a:extLst>
              <a:ext uri="{FF2B5EF4-FFF2-40B4-BE49-F238E27FC236}">
                <a16:creationId xmlns:a16="http://schemas.microsoft.com/office/drawing/2014/main" id="{23E5FE57-73DC-436D-9CBB-1B058663BB74}"/>
              </a:ext>
            </a:extLst>
          </p:cNvPr>
          <p:cNvSpPr txBox="1">
            <a:spLocks noChangeArrowheads="1"/>
          </p:cNvSpPr>
          <p:nvPr/>
        </p:nvSpPr>
        <p:spPr bwMode="auto">
          <a:xfrm>
            <a:off x="1905000" y="1635125"/>
            <a:ext cx="8686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dirty="0">
                <a:solidFill>
                  <a:srgbClr val="336600"/>
                </a:solidFill>
                <a:latin typeface="Candara" panose="020E0502030303020204" pitchFamily="34" charset="0"/>
              </a:rPr>
              <a:t>Adam Smith</a:t>
            </a:r>
          </a:p>
          <a:p>
            <a:pPr eaLnBrk="1" hangingPunct="1">
              <a:spcBef>
                <a:spcPct val="0"/>
              </a:spcBef>
              <a:buClr>
                <a:srgbClr val="FFFF66"/>
              </a:buClr>
              <a:buFont typeface="Times New Roman" panose="02020603050405020304" pitchFamily="18" charset="0"/>
              <a:buAutoNum type="arabicPeriod"/>
            </a:pPr>
            <a:r>
              <a:rPr lang="fr-FR" altLang="fr-FR" b="1" dirty="0">
                <a:solidFill>
                  <a:srgbClr val="FFFF66"/>
                </a:solidFill>
                <a:latin typeface="Candara" panose="020E0502030303020204" pitchFamily="34" charset="0"/>
                <a:cs typeface="Times New Roman" panose="02020603050405020304" pitchFamily="18" charset="0"/>
              </a:rPr>
              <a:t>David Ricardo</a:t>
            </a:r>
            <a:br>
              <a:rPr lang="fr-FR" altLang="fr-FR" b="1" dirty="0">
                <a:solidFill>
                  <a:srgbClr val="FFFF66"/>
                </a:solidFill>
                <a:latin typeface="Candara" panose="020E0502030303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1. Marchandises reproductibles et non-reproductibles</a:t>
            </a:r>
            <a:br>
              <a:rPr lang="fr-FR" altLang="fr-FR" sz="2400" b="1" dirty="0">
                <a:solidFill>
                  <a:srgbClr val="FFFF66"/>
                </a:solidFill>
                <a:latin typeface="Century Gothic" panose="020B0502020202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2. Le temps de travail incorpor</a:t>
            </a:r>
            <a:r>
              <a:rPr lang="fr-FR" altLang="fr-FR" sz="2400" b="1" dirty="0">
                <a:solidFill>
                  <a:srgbClr val="336600"/>
                </a:solidFill>
                <a:latin typeface="Candara" panose="020E0502030303020204" pitchFamily="34" charset="0"/>
                <a:cs typeface="Times New Roman" panose="02020603050405020304" pitchFamily="18" charset="0"/>
              </a:rPr>
              <a:t>é</a:t>
            </a:r>
            <a:br>
              <a:rPr lang="fr-FR" altLang="fr-FR" sz="2400" b="1" dirty="0">
                <a:solidFill>
                  <a:srgbClr val="336600"/>
                </a:solidFill>
                <a:latin typeface="Century Gothic" panose="020B0502020202020204" pitchFamily="34" charset="0"/>
                <a:cs typeface="Times New Roman" panose="02020603050405020304" pitchFamily="18" charset="0"/>
              </a:rPr>
            </a:br>
            <a:r>
              <a:rPr lang="fr-FR" altLang="fr-FR" sz="2400" b="1" dirty="0">
                <a:solidFill>
                  <a:srgbClr val="336600"/>
                </a:solidFill>
                <a:latin typeface="Century Gothic" panose="020B0502020202020204" pitchFamily="34" charset="0"/>
                <a:cs typeface="Times New Roman" panose="02020603050405020304" pitchFamily="18" charset="0"/>
              </a:rPr>
              <a:t>3. La gravitation</a:t>
            </a:r>
            <a:br>
              <a:rPr lang="fr-FR" altLang="fr-FR" sz="2400" b="1" dirty="0">
                <a:solidFill>
                  <a:srgbClr val="336600"/>
                </a:solidFill>
                <a:latin typeface="Century Gothic" panose="020B0502020202020204" pitchFamily="34" charset="0"/>
                <a:cs typeface="Times New Roman" panose="02020603050405020304" pitchFamily="18" charset="0"/>
              </a:rPr>
            </a:br>
            <a:r>
              <a:rPr lang="fr-FR" altLang="fr-FR" sz="2400" b="1" dirty="0">
                <a:solidFill>
                  <a:srgbClr val="FFFF66"/>
                </a:solidFill>
                <a:latin typeface="Century Gothic" panose="020B0502020202020204" pitchFamily="34" charset="0"/>
                <a:cs typeface="Times New Roman" panose="02020603050405020304" pitchFamily="18" charset="0"/>
              </a:rPr>
              <a:t>4. Un probl</a:t>
            </a:r>
            <a:r>
              <a:rPr lang="fr-FR" altLang="fr-FR" sz="2400" b="1" dirty="0">
                <a:solidFill>
                  <a:srgbClr val="FFFF66"/>
                </a:solidFill>
                <a:latin typeface="Candara" panose="020E0502030303020204" pitchFamily="34" charset="0"/>
                <a:cs typeface="Times New Roman" panose="02020603050405020304" pitchFamily="18" charset="0"/>
              </a:rPr>
              <a:t>è</a:t>
            </a:r>
            <a:r>
              <a:rPr lang="fr-FR" altLang="fr-FR" sz="2400" b="1" dirty="0">
                <a:solidFill>
                  <a:srgbClr val="FFFF66"/>
                </a:solidFill>
                <a:latin typeface="Century Gothic" panose="020B0502020202020204" pitchFamily="34" charset="0"/>
                <a:cs typeface="Times New Roman" panose="02020603050405020304" pitchFamily="18" charset="0"/>
              </a:rPr>
              <a:t>me non r</a:t>
            </a:r>
            <a:r>
              <a:rPr lang="fr-FR" altLang="fr-FR" sz="2400" b="1" dirty="0">
                <a:solidFill>
                  <a:srgbClr val="FFFF66"/>
                </a:solidFill>
                <a:latin typeface="Candara" panose="020E0502030303020204" pitchFamily="34" charset="0"/>
                <a:cs typeface="Times New Roman" panose="02020603050405020304" pitchFamily="18" charset="0"/>
              </a:rPr>
              <a:t>é</a:t>
            </a:r>
            <a:r>
              <a:rPr lang="fr-FR" altLang="fr-FR" sz="2400" b="1" dirty="0">
                <a:solidFill>
                  <a:srgbClr val="FFFF66"/>
                </a:solidFill>
                <a:latin typeface="Century Gothic" panose="020B0502020202020204" pitchFamily="34" charset="0"/>
                <a:cs typeface="Times New Roman" panose="02020603050405020304" pitchFamily="18" charset="0"/>
              </a:rPr>
              <a:t>solu</a:t>
            </a:r>
          </a:p>
          <a:p>
            <a:pPr eaLnBrk="1" hangingPunct="1">
              <a:spcBef>
                <a:spcPct val="0"/>
              </a:spcBef>
              <a:buClrTx/>
              <a:buFontTx/>
              <a:buNone/>
            </a:pPr>
            <a:r>
              <a:rPr lang="fr-FR" altLang="fr-FR" b="1" dirty="0">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dirty="0">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dirty="0">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dirty="0">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a:extLst>
              <a:ext uri="{FF2B5EF4-FFF2-40B4-BE49-F238E27FC236}">
                <a16:creationId xmlns:a16="http://schemas.microsoft.com/office/drawing/2014/main" id="{91261004-6BB1-46AB-AEC5-23BCF57408DB}"/>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39267" name="Text Box 3">
            <a:extLst>
              <a:ext uri="{FF2B5EF4-FFF2-40B4-BE49-F238E27FC236}">
                <a16:creationId xmlns:a16="http://schemas.microsoft.com/office/drawing/2014/main" id="{32F97ECA-F824-4713-BDAA-BA5E900C8DEC}"/>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1FB8B6DB-6EC6-410B-9D2C-63ED8865C2F8}"/>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a:extLst>
              <a:ext uri="{FF2B5EF4-FFF2-40B4-BE49-F238E27FC236}">
                <a16:creationId xmlns:a16="http://schemas.microsoft.com/office/drawing/2014/main" id="{9963301F-BCE8-44EC-A211-A13D26C8F5AF}"/>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41315" name="Text Box 3">
            <a:extLst>
              <a:ext uri="{FF2B5EF4-FFF2-40B4-BE49-F238E27FC236}">
                <a16:creationId xmlns:a16="http://schemas.microsoft.com/office/drawing/2014/main" id="{846D4672-419A-4C8C-95AA-CB609E5993EB}"/>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CD6656DF-C557-4503-922E-BA04F337F1E8}"/>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a:extLst>
              <a:ext uri="{FF2B5EF4-FFF2-40B4-BE49-F238E27FC236}">
                <a16:creationId xmlns:a16="http://schemas.microsoft.com/office/drawing/2014/main" id="{603C80B4-A212-4D63-AA52-3A13CC834120}"/>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43363" name="Text Box 3">
            <a:extLst>
              <a:ext uri="{FF2B5EF4-FFF2-40B4-BE49-F238E27FC236}">
                <a16:creationId xmlns:a16="http://schemas.microsoft.com/office/drawing/2014/main" id="{1EEB906E-F973-4559-8C61-B57A1D2FDF6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8DB237A8-3866-47A2-A4F4-6623F3A5B0B8}"/>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93E30AFE-9204-4558-8B9D-EACA5584D5D0}"/>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1" dirty="0">
                        <a:latin typeface="Calibri" panose="020F0502020204030204" pitchFamily="34" charset="0"/>
                      </a:endParaRP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1" dirty="0">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275E46D0-95EC-4846-A3B2-98D5250D43FF}"/>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Pensées 1">
            <a:extLst>
              <a:ext uri="{FF2B5EF4-FFF2-40B4-BE49-F238E27FC236}">
                <a16:creationId xmlns:a16="http://schemas.microsoft.com/office/drawing/2014/main" id="{DE284B3A-DCD0-42BF-88B7-58566A98DE87}"/>
              </a:ext>
            </a:extLst>
          </p:cNvPr>
          <p:cNvSpPr>
            <a:spLocks noChangeArrowheads="1"/>
          </p:cNvSpPr>
          <p:nvPr/>
        </p:nvSpPr>
        <p:spPr bwMode="auto">
          <a:xfrm flipH="1">
            <a:off x="7026275" y="981075"/>
            <a:ext cx="2252663" cy="1660525"/>
          </a:xfrm>
          <a:prstGeom prst="cloudCallout">
            <a:avLst>
              <a:gd name="adj1" fmla="val -20833"/>
              <a:gd name="adj2" fmla="val 62500"/>
            </a:avLst>
          </a:prstGeom>
          <a:solidFill>
            <a:schemeClr val="bg1"/>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a:p>
        </p:txBody>
      </p:sp>
      <p:pic>
        <p:nvPicPr>
          <p:cNvPr id="15364" name="Picture 3">
            <a:extLst>
              <a:ext uri="{FF2B5EF4-FFF2-40B4-BE49-F238E27FC236}">
                <a16:creationId xmlns:a16="http://schemas.microsoft.com/office/drawing/2014/main" id="{E0CAF92B-55AF-480A-B78E-F4B29E6C1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963988"/>
            <a:ext cx="1235075" cy="2439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0" name="Pensées 10">
            <a:extLst>
              <a:ext uri="{FF2B5EF4-FFF2-40B4-BE49-F238E27FC236}">
                <a16:creationId xmlns:a16="http://schemas.microsoft.com/office/drawing/2014/main" id="{19FBD4AE-A523-45B4-A1F6-5A75D2574D52}"/>
              </a:ext>
            </a:extLst>
          </p:cNvPr>
          <p:cNvSpPr>
            <a:spLocks noChangeArrowheads="1"/>
          </p:cNvSpPr>
          <p:nvPr/>
        </p:nvSpPr>
        <p:spPr bwMode="auto">
          <a:xfrm>
            <a:off x="5232400" y="2471738"/>
            <a:ext cx="1943100" cy="1462087"/>
          </a:xfrm>
          <a:prstGeom prst="cloudCallout">
            <a:avLst>
              <a:gd name="adj1" fmla="val -20833"/>
              <a:gd name="adj2" fmla="val 62500"/>
            </a:avLst>
          </a:prstGeom>
          <a:solidFill>
            <a:schemeClr val="bg1"/>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a:p>
        </p:txBody>
      </p:sp>
      <p:sp>
        <p:nvSpPr>
          <p:cNvPr id="15369" name="Pensées 8">
            <a:extLst>
              <a:ext uri="{FF2B5EF4-FFF2-40B4-BE49-F238E27FC236}">
                <a16:creationId xmlns:a16="http://schemas.microsoft.com/office/drawing/2014/main" id="{9541ACCB-627C-4DEA-A127-ECC3A1A7E52B}"/>
              </a:ext>
            </a:extLst>
          </p:cNvPr>
          <p:cNvSpPr>
            <a:spLocks noChangeArrowheads="1"/>
          </p:cNvSpPr>
          <p:nvPr/>
        </p:nvSpPr>
        <p:spPr bwMode="auto">
          <a:xfrm>
            <a:off x="3633788" y="341313"/>
            <a:ext cx="1670050" cy="1660525"/>
          </a:xfrm>
          <a:prstGeom prst="cloudCallout">
            <a:avLst>
              <a:gd name="adj1" fmla="val -20833"/>
              <a:gd name="adj2" fmla="val 62500"/>
            </a:avLst>
          </a:prstGeom>
          <a:solidFill>
            <a:schemeClr val="bg1"/>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a:p>
        </p:txBody>
      </p:sp>
      <p:pic>
        <p:nvPicPr>
          <p:cNvPr id="15362" name="Picture 1">
            <a:extLst>
              <a:ext uri="{FF2B5EF4-FFF2-40B4-BE49-F238E27FC236}">
                <a16:creationId xmlns:a16="http://schemas.microsoft.com/office/drawing/2014/main" id="{80C972D8-416A-4C88-A6C3-45D176913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6063" y="2944813"/>
            <a:ext cx="1543050" cy="222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2">
            <a:extLst>
              <a:ext uri="{FF2B5EF4-FFF2-40B4-BE49-F238E27FC236}">
                <a16:creationId xmlns:a16="http://schemas.microsoft.com/office/drawing/2014/main" id="{8B025085-842A-4975-A436-DA7EDE832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363" y="2333625"/>
            <a:ext cx="1468437" cy="2295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a:extLst>
              <a:ext uri="{FF2B5EF4-FFF2-40B4-BE49-F238E27FC236}">
                <a16:creationId xmlns:a16="http://schemas.microsoft.com/office/drawing/2014/main" id="{D43827F6-AD0E-449A-88CE-22DD33F6B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75" y="671513"/>
            <a:ext cx="712788" cy="957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6" name="Picture 5">
            <a:extLst>
              <a:ext uri="{FF2B5EF4-FFF2-40B4-BE49-F238E27FC236}">
                <a16:creationId xmlns:a16="http://schemas.microsoft.com/office/drawing/2014/main" id="{0CBDDC90-F2B1-4655-BC8A-26B2BB1667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9738" y="2806700"/>
            <a:ext cx="1223962" cy="785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7" name="Picture 6">
            <a:extLst>
              <a:ext uri="{FF2B5EF4-FFF2-40B4-BE49-F238E27FC236}">
                <a16:creationId xmlns:a16="http://schemas.microsoft.com/office/drawing/2014/main" id="{F51B5A5C-0AA1-4ACE-A00E-ACDF4962AB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5238" y="1323975"/>
            <a:ext cx="1289050" cy="80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a:extLst>
              <a:ext uri="{FF2B5EF4-FFF2-40B4-BE49-F238E27FC236}">
                <a16:creationId xmlns:a16="http://schemas.microsoft.com/office/drawing/2014/main" id="{82B812CB-DC11-47AA-BEC5-98E0B2E9AFCF}"/>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45411" name="Text Box 3">
            <a:extLst>
              <a:ext uri="{FF2B5EF4-FFF2-40B4-BE49-F238E27FC236}">
                <a16:creationId xmlns:a16="http://schemas.microsoft.com/office/drawing/2014/main" id="{E1FE75D8-CAA7-4BD7-A1EE-660630B1537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3B86E83B-9297-412E-A22D-8939D3D33AA1}"/>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FB000C3D-A55A-4A14-B7C7-EED6E5627317}"/>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191DE4FC-51CB-45DD-A9F4-4987DC691AFA}"/>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a:extLst>
              <a:ext uri="{FF2B5EF4-FFF2-40B4-BE49-F238E27FC236}">
                <a16:creationId xmlns:a16="http://schemas.microsoft.com/office/drawing/2014/main" id="{502204DD-5E99-4120-9606-F6D98A397D04}"/>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47459" name="Text Box 3">
            <a:extLst>
              <a:ext uri="{FF2B5EF4-FFF2-40B4-BE49-F238E27FC236}">
                <a16:creationId xmlns:a16="http://schemas.microsoft.com/office/drawing/2014/main" id="{2577778D-4D88-4A03-B0F4-E1F8DA5E5F03}"/>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9F2E295A-16D6-4711-A06F-AA256A798609}"/>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651B3036-10DA-48CB-83A0-893B1BBC7217}"/>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A88C7D3F-1C3E-4ACF-827B-9F6F1BCF0821}"/>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2">
            <a:extLst>
              <a:ext uri="{FF2B5EF4-FFF2-40B4-BE49-F238E27FC236}">
                <a16:creationId xmlns:a16="http://schemas.microsoft.com/office/drawing/2014/main" id="{28316907-A18D-4636-8A14-CECE73590563}"/>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49508" name="Text Box 3">
            <a:extLst>
              <a:ext uri="{FF2B5EF4-FFF2-40B4-BE49-F238E27FC236}">
                <a16:creationId xmlns:a16="http://schemas.microsoft.com/office/drawing/2014/main" id="{5E40A952-A985-493B-9AAF-BB6088D09F5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B57FC5D0-C4A4-44FC-8831-B5656A8BF2A0}"/>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E8DC78A9-6B09-4876-BBBE-33DC193849E8}"/>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E58DBFC1-CCE4-4B25-9D59-3A9951186620}"/>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a:extLst>
              <a:ext uri="{FF2B5EF4-FFF2-40B4-BE49-F238E27FC236}">
                <a16:creationId xmlns:a16="http://schemas.microsoft.com/office/drawing/2014/main" id="{63FD2E5D-A31A-411E-9234-4D0D7FC7622D}"/>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51555" name="Text Box 3">
            <a:extLst>
              <a:ext uri="{FF2B5EF4-FFF2-40B4-BE49-F238E27FC236}">
                <a16:creationId xmlns:a16="http://schemas.microsoft.com/office/drawing/2014/main" id="{151C82A0-DF42-42A4-B24C-7EE2B218C65D}"/>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076911E7-6CF8-47DE-8925-1A5A30C7A689}"/>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1D5A81C2-B81C-449B-8729-65237A1AB8D5}"/>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38645D82-BE69-4142-96A6-44B6A19B5F49}"/>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a:extLst>
              <a:ext uri="{FF2B5EF4-FFF2-40B4-BE49-F238E27FC236}">
                <a16:creationId xmlns:a16="http://schemas.microsoft.com/office/drawing/2014/main" id="{C85CE594-F791-4D1A-9EDB-2E540531E1CD}"/>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53603" name="Text Box 3">
            <a:extLst>
              <a:ext uri="{FF2B5EF4-FFF2-40B4-BE49-F238E27FC236}">
                <a16:creationId xmlns:a16="http://schemas.microsoft.com/office/drawing/2014/main" id="{686E9D0D-611C-45C1-8760-2E4A6588F8D0}"/>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5577B90A-F7B7-48F5-AA45-9BDE3EDBD2FB}"/>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E6E7669A-890A-4078-AB29-136966065C09}"/>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b="0" dirty="0">
                          <a:solidFill>
                            <a:srgbClr val="FF0000"/>
                          </a:solidFill>
                          <a:latin typeface="Calibri" panose="020F0502020204030204" pitchFamily="34" charset="0"/>
                        </a:rPr>
                        <a:t>100 %</a:t>
                      </a: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FED4093D-F19C-4A2E-BB4D-B164A532A21B}"/>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a:extLst>
              <a:ext uri="{FF2B5EF4-FFF2-40B4-BE49-F238E27FC236}">
                <a16:creationId xmlns:a16="http://schemas.microsoft.com/office/drawing/2014/main" id="{30420415-2AEA-4CBB-A084-D199ABA93B6E}"/>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55651" name="Text Box 3">
            <a:extLst>
              <a:ext uri="{FF2B5EF4-FFF2-40B4-BE49-F238E27FC236}">
                <a16:creationId xmlns:a16="http://schemas.microsoft.com/office/drawing/2014/main" id="{EC80DCF8-BC13-4A63-B4D0-EF68C3F1B21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09B7D51E-D050-4292-A9CA-DEC5614B5F73}"/>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908B3820-0E77-4B9B-928F-60C4C3F62C58}"/>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b="0" dirty="0">
                          <a:solidFill>
                            <a:srgbClr val="FF0000"/>
                          </a:solidFill>
                          <a:latin typeface="Calibri" panose="020F0502020204030204" pitchFamily="34" charset="0"/>
                        </a:rPr>
                        <a:t>100 %</a:t>
                      </a: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DD40A575-9788-4BFF-8B67-C63E31E481A0}"/>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a:extLst>
              <a:ext uri="{FF2B5EF4-FFF2-40B4-BE49-F238E27FC236}">
                <a16:creationId xmlns:a16="http://schemas.microsoft.com/office/drawing/2014/main" id="{79EEA1E3-8121-41B6-B279-19B8B2EB4FEE}"/>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57699" name="Text Box 3">
            <a:extLst>
              <a:ext uri="{FF2B5EF4-FFF2-40B4-BE49-F238E27FC236}">
                <a16:creationId xmlns:a16="http://schemas.microsoft.com/office/drawing/2014/main" id="{B8403336-0433-4F32-AAC1-4C02986CC71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76B81686-ED0F-43FE-9447-090894552B4D}"/>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EA6C7E89-C84F-42AD-A829-47092FA3A869}"/>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b="0" dirty="0">
                          <a:solidFill>
                            <a:srgbClr val="FF0000"/>
                          </a:solidFill>
                          <a:latin typeface="Calibri" panose="020F0502020204030204" pitchFamily="34" charset="0"/>
                        </a:rPr>
                        <a:t>100 %</a:t>
                      </a: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2A151BAE-8BD8-4646-928E-752FFAB3965D}"/>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a:extLst>
              <a:ext uri="{FF2B5EF4-FFF2-40B4-BE49-F238E27FC236}">
                <a16:creationId xmlns:a16="http://schemas.microsoft.com/office/drawing/2014/main" id="{D624FDCF-962B-46A2-A6FB-F6343802BB7E}"/>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59747" name="Text Box 3">
            <a:extLst>
              <a:ext uri="{FF2B5EF4-FFF2-40B4-BE49-F238E27FC236}">
                <a16:creationId xmlns:a16="http://schemas.microsoft.com/office/drawing/2014/main" id="{1AA9900D-D941-456A-9F76-A959BAF9AEB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CE2B0848-2A16-4DCD-AE9D-8413FE2EE128}"/>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698C8883-B8F0-4239-BC00-8FE5B6AE1D68}"/>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b="0" dirty="0">
                          <a:solidFill>
                            <a:srgbClr val="FF0000"/>
                          </a:solidFill>
                          <a:latin typeface="Calibri" panose="020F0502020204030204" pitchFamily="34" charset="0"/>
                        </a:rPr>
                        <a:t>100 %</a:t>
                      </a: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3000</a:t>
                      </a:r>
                      <a:r>
                        <a:rPr lang="fr-FR" sz="1800" baseline="0" dirty="0">
                          <a:latin typeface="Calibri" panose="020F0502020204030204" pitchFamily="34" charset="0"/>
                        </a:rPr>
                        <a:t>  €</a:t>
                      </a:r>
                      <a:endParaRPr lang="fr-FR" sz="1800" dirty="0">
                        <a:latin typeface="Calibri" panose="020F0502020204030204" pitchFamily="34" charset="0"/>
                      </a:endParaRPr>
                    </a:p>
                  </a:txBody>
                  <a:tcPr marL="91427" marR="91427" marT="45752" marB="45752"/>
                </a:tc>
                <a:tc>
                  <a:txBody>
                    <a:bodyPr/>
                    <a:lstStyle/>
                    <a:p>
                      <a:pPr algn="ctr"/>
                      <a:endParaRPr lang="fr-FR" sz="1800" dirty="0">
                        <a:latin typeface="Calibri" panose="020F0502020204030204" pitchFamily="34" charset="0"/>
                      </a:endParaRP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A8D85872-5B25-46CD-9438-C395AFB7B884}"/>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a:extLst>
              <a:ext uri="{FF2B5EF4-FFF2-40B4-BE49-F238E27FC236}">
                <a16:creationId xmlns:a16="http://schemas.microsoft.com/office/drawing/2014/main" id="{2E35FA38-B4E3-464F-8D70-64C06BD6EE87}"/>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61795" name="Text Box 3">
            <a:extLst>
              <a:ext uri="{FF2B5EF4-FFF2-40B4-BE49-F238E27FC236}">
                <a16:creationId xmlns:a16="http://schemas.microsoft.com/office/drawing/2014/main" id="{C9F588E4-67C0-4001-B324-059E07B900A4}"/>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F63A87BF-3144-400E-BCFC-0A4CCE12B01F}"/>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404C7CA9-FC95-4ACA-A66C-21E44A4168E2}"/>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b="0" dirty="0">
                          <a:solidFill>
                            <a:srgbClr val="FF0000"/>
                          </a:solidFill>
                          <a:latin typeface="Calibri" panose="020F0502020204030204" pitchFamily="34" charset="0"/>
                        </a:rPr>
                        <a:t>100 %</a:t>
                      </a: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3000</a:t>
                      </a:r>
                      <a:r>
                        <a:rPr lang="fr-FR" sz="1800" baseline="0" dirty="0">
                          <a:latin typeface="Calibri" panose="020F0502020204030204" pitchFamily="34" charset="0"/>
                        </a:rPr>
                        <a:t>  €</a:t>
                      </a:r>
                      <a:endParaRPr lang="fr-FR" sz="1800" dirty="0">
                        <a:latin typeface="Calibri" panose="020F0502020204030204" pitchFamily="34" charset="0"/>
                      </a:endParaRP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endParaRPr lang="fr-FR" sz="1800" b="0" dirty="0">
                        <a:solidFill>
                          <a:srgbClr val="FF0000"/>
                        </a:solidFill>
                        <a:latin typeface="Calibri" panose="020F0502020204030204" pitchFamily="34" charset="0"/>
                      </a:endParaRP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03469F7C-8E3D-428B-9CFE-33280C901D46}"/>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a:extLst>
              <a:ext uri="{FF2B5EF4-FFF2-40B4-BE49-F238E27FC236}">
                <a16:creationId xmlns:a16="http://schemas.microsoft.com/office/drawing/2014/main" id="{4B168B23-CEB7-4A9B-B737-F6FC507ABC6A}"/>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63843" name="Text Box 3">
            <a:extLst>
              <a:ext uri="{FF2B5EF4-FFF2-40B4-BE49-F238E27FC236}">
                <a16:creationId xmlns:a16="http://schemas.microsoft.com/office/drawing/2014/main" id="{3CF276F6-8D63-4FB7-86E7-6F9DDCE1586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graphicFrame>
        <p:nvGraphicFramePr>
          <p:cNvPr id="2" name="Tableau 1">
            <a:extLst>
              <a:ext uri="{FF2B5EF4-FFF2-40B4-BE49-F238E27FC236}">
                <a16:creationId xmlns:a16="http://schemas.microsoft.com/office/drawing/2014/main" id="{F21608DE-2C64-4458-BECC-310F1B5440FC}"/>
              </a:ext>
            </a:extLst>
          </p:cNvPr>
          <p:cNvGraphicFramePr>
            <a:graphicFrameLocks noGrp="1"/>
          </p:cNvGraphicFramePr>
          <p:nvPr/>
        </p:nvGraphicFramePr>
        <p:xfrm>
          <a:off x="1992313" y="1773238"/>
          <a:ext cx="8170864" cy="1381126"/>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012">
                <a:tc>
                  <a:txBody>
                    <a:bodyPr/>
                    <a:lstStyle/>
                    <a:p>
                      <a:r>
                        <a:rPr lang="fr-FR" sz="1800" b="0" i="1" dirty="0">
                          <a:latin typeface="Calibri" panose="020F0502020204030204" pitchFamily="34" charset="0"/>
                        </a:rPr>
                        <a:t>Données techniques</a:t>
                      </a:r>
                    </a:p>
                  </a:txBody>
                  <a:tcPr marL="91427" marR="91427" marT="45686" marB="45686" anchor="ctr"/>
                </a:tc>
                <a:tc>
                  <a:txBody>
                    <a:bodyPr/>
                    <a:lstStyle/>
                    <a:p>
                      <a:pPr algn="ctr"/>
                      <a:r>
                        <a:rPr lang="fr-FR" sz="1800" dirty="0">
                          <a:latin typeface="Calibri" panose="020F0502020204030204" pitchFamily="34" charset="0"/>
                        </a:rPr>
                        <a:t>Métiers à tisser</a:t>
                      </a:r>
                    </a:p>
                  </a:txBody>
                  <a:tcPr marL="91427" marR="91427" marT="45686" marB="45686" anchor="ctr"/>
                </a:tc>
                <a:tc>
                  <a:txBody>
                    <a:bodyPr/>
                    <a:lstStyle/>
                    <a:p>
                      <a:pPr algn="ctr"/>
                      <a:r>
                        <a:rPr lang="fr-FR" sz="1800" dirty="0">
                          <a:latin typeface="Calibri" panose="020F0502020204030204" pitchFamily="34" charset="0"/>
                        </a:rPr>
                        <a:t>Chemises</a:t>
                      </a:r>
                    </a:p>
                  </a:txBody>
                  <a:tcPr marL="91427" marR="91427" marT="45686" marB="45686" anchor="ctr"/>
                </a:tc>
                <a:tc>
                  <a:txBody>
                    <a:bodyPr/>
                    <a:lstStyle/>
                    <a:p>
                      <a:pPr algn="ctr"/>
                      <a:r>
                        <a:rPr lang="fr-FR" sz="1800" dirty="0">
                          <a:latin typeface="Calibri" panose="020F0502020204030204" pitchFamily="34" charset="0"/>
                        </a:rPr>
                        <a:t>Travail direct</a:t>
                      </a:r>
                    </a:p>
                  </a:txBody>
                  <a:tcPr marL="91427" marR="91427" marT="45686" marB="45686" anchor="ctr"/>
                </a:tc>
                <a:tc>
                  <a:txBody>
                    <a:bodyPr/>
                    <a:lstStyle/>
                    <a:p>
                      <a:pPr algn="ctr"/>
                      <a:r>
                        <a:rPr lang="fr-FR" sz="1800" dirty="0">
                          <a:latin typeface="Calibri" panose="020F0502020204030204" pitchFamily="34" charset="0"/>
                        </a:rPr>
                        <a:t>Production</a:t>
                      </a:r>
                    </a:p>
                  </a:txBody>
                  <a:tcPr marL="91427" marR="91427" marT="45686" marB="45686" anchor="ctr"/>
                </a:tc>
                <a:tc>
                  <a:txBody>
                    <a:bodyPr/>
                    <a:lstStyle/>
                    <a:p>
                      <a:pPr algn="ctr"/>
                      <a:r>
                        <a:rPr lang="fr-FR" sz="1800" dirty="0">
                          <a:latin typeface="Calibri" panose="020F0502020204030204" pitchFamily="34" charset="0"/>
                        </a:rPr>
                        <a:t>Travail</a:t>
                      </a:r>
                      <a:r>
                        <a:rPr lang="fr-FR" sz="1800" baseline="0" dirty="0">
                          <a:latin typeface="Calibri" panose="020F0502020204030204" pitchFamily="34" charset="0"/>
                        </a:rPr>
                        <a:t> total unitaire</a:t>
                      </a:r>
                      <a:endParaRPr lang="fr-FR" sz="1800" dirty="0">
                        <a:latin typeface="Calibri" panose="020F0502020204030204" pitchFamily="34" charset="0"/>
                      </a:endParaRPr>
                    </a:p>
                  </a:txBody>
                  <a:tcPr marL="91427" marR="91427" marT="45686" marB="45686" anchor="ctr"/>
                </a:tc>
                <a:extLst>
                  <a:ext uri="{0D108BD9-81ED-4DB2-BD59-A6C34878D82A}">
                    <a16:rowId xmlns:a16="http://schemas.microsoft.com/office/drawing/2014/main" val="10000"/>
                  </a:ext>
                </a:extLst>
              </a:tr>
              <a:tr h="370557">
                <a:tc>
                  <a:txBody>
                    <a:bodyPr/>
                    <a:lstStyle/>
                    <a:p>
                      <a:r>
                        <a:rPr lang="fr-FR" sz="1800" dirty="0">
                          <a:latin typeface="Calibri" panose="020F0502020204030204" pitchFamily="34" charset="0"/>
                        </a:rPr>
                        <a:t>Métiers à tisser</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100</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b="1" dirty="0">
                          <a:latin typeface="Calibri" panose="020F0502020204030204" pitchFamily="34" charset="0"/>
                        </a:rPr>
                        <a:t>100</a:t>
                      </a:r>
                    </a:p>
                  </a:txBody>
                  <a:tcPr marL="91427" marR="91427" marT="45686" marB="45686"/>
                </a:tc>
                <a:extLst>
                  <a:ext uri="{0D108BD9-81ED-4DB2-BD59-A6C34878D82A}">
                    <a16:rowId xmlns:a16="http://schemas.microsoft.com/office/drawing/2014/main" val="10001"/>
                  </a:ext>
                </a:extLst>
              </a:tr>
              <a:tr h="370557">
                <a:tc>
                  <a:txBody>
                    <a:bodyPr/>
                    <a:lstStyle/>
                    <a:p>
                      <a:r>
                        <a:rPr lang="fr-FR" sz="1800" dirty="0">
                          <a:latin typeface="Calibri" panose="020F0502020204030204" pitchFamily="34" charset="0"/>
                        </a:rPr>
                        <a:t>Chemises</a:t>
                      </a:r>
                    </a:p>
                  </a:txBody>
                  <a:tcPr marL="91427" marR="91427" marT="45686" marB="45686"/>
                </a:tc>
                <a:tc>
                  <a:txBody>
                    <a:bodyPr/>
                    <a:lstStyle/>
                    <a:p>
                      <a:pPr algn="ctr"/>
                      <a:r>
                        <a:rPr lang="fr-FR" sz="1800" dirty="0">
                          <a:latin typeface="Calibri" panose="020F0502020204030204" pitchFamily="34" charset="0"/>
                        </a:rPr>
                        <a:t>1</a:t>
                      </a:r>
                    </a:p>
                  </a:txBody>
                  <a:tcPr marL="91427" marR="91427" marT="45686" marB="45686"/>
                </a:tc>
                <a:tc>
                  <a:txBody>
                    <a:bodyPr/>
                    <a:lstStyle/>
                    <a:p>
                      <a:pPr algn="ctr"/>
                      <a:r>
                        <a:rPr lang="fr-FR" sz="1800" dirty="0">
                          <a:latin typeface="Calibri" panose="020F0502020204030204" pitchFamily="34" charset="0"/>
                        </a:rPr>
                        <a:t>-</a:t>
                      </a:r>
                    </a:p>
                  </a:txBody>
                  <a:tcPr marL="91427" marR="91427" marT="45686" marB="45686"/>
                </a:tc>
                <a:tc>
                  <a:txBody>
                    <a:bodyPr/>
                    <a:lstStyle/>
                    <a:p>
                      <a:pPr algn="ctr"/>
                      <a:r>
                        <a:rPr lang="fr-FR" sz="1800" dirty="0">
                          <a:latin typeface="Calibri" panose="020F0502020204030204" pitchFamily="34" charset="0"/>
                        </a:rPr>
                        <a:t>200</a:t>
                      </a:r>
                    </a:p>
                  </a:txBody>
                  <a:tcPr marL="91427" marR="91427" marT="45686" marB="45686"/>
                </a:tc>
                <a:tc>
                  <a:txBody>
                    <a:bodyPr/>
                    <a:lstStyle/>
                    <a:p>
                      <a:pPr algn="ctr"/>
                      <a:r>
                        <a:rPr lang="fr-FR" sz="1800" dirty="0">
                          <a:latin typeface="Calibri" panose="020F0502020204030204" pitchFamily="34" charset="0"/>
                        </a:rPr>
                        <a:t>600</a:t>
                      </a:r>
                    </a:p>
                  </a:txBody>
                  <a:tcPr marL="91427" marR="91427" marT="45686" marB="45686"/>
                </a:tc>
                <a:tc>
                  <a:txBody>
                    <a:bodyPr/>
                    <a:lstStyle/>
                    <a:p>
                      <a:pPr algn="ctr"/>
                      <a:r>
                        <a:rPr lang="fr-FR" sz="1800" b="1" dirty="0">
                          <a:latin typeface="Calibri" panose="020F0502020204030204" pitchFamily="34" charset="0"/>
                        </a:rPr>
                        <a:t>0,5</a:t>
                      </a:r>
                    </a:p>
                  </a:txBody>
                  <a:tcPr marL="91427" marR="91427" marT="45686" marB="45686"/>
                </a:tc>
                <a:extLst>
                  <a:ext uri="{0D108BD9-81ED-4DB2-BD59-A6C34878D82A}">
                    <a16:rowId xmlns:a16="http://schemas.microsoft.com/office/drawing/2014/main" val="10002"/>
                  </a:ext>
                </a:extLst>
              </a:tr>
            </a:tbl>
          </a:graphicData>
        </a:graphic>
      </p:graphicFrame>
      <p:graphicFrame>
        <p:nvGraphicFramePr>
          <p:cNvPr id="6" name="Tableau 5">
            <a:extLst>
              <a:ext uri="{FF2B5EF4-FFF2-40B4-BE49-F238E27FC236}">
                <a16:creationId xmlns:a16="http://schemas.microsoft.com/office/drawing/2014/main" id="{183DDA56-F03D-441F-B9F2-4F4B9FF1411B}"/>
              </a:ext>
            </a:extLst>
          </p:cNvPr>
          <p:cNvGraphicFramePr>
            <a:graphicFrameLocks noGrp="1"/>
          </p:cNvGraphicFramePr>
          <p:nvPr/>
        </p:nvGraphicFramePr>
        <p:xfrm>
          <a:off x="1992313" y="4652963"/>
          <a:ext cx="8170864" cy="1382713"/>
        </p:xfrm>
        <a:graphic>
          <a:graphicData uri="http://schemas.openxmlformats.org/drawingml/2006/table">
            <a:tbl>
              <a:tblPr firstRow="1" bandRow="1">
                <a:tableStyleId>{5C22544A-7EE6-4342-B048-85BDC9FD1C3A}</a:tableStyleId>
              </a:tblPr>
              <a:tblGrid>
                <a:gridCol w="1691764">
                  <a:extLst>
                    <a:ext uri="{9D8B030D-6E8A-4147-A177-3AD203B41FA5}">
                      <a16:colId xmlns:a16="http://schemas.microsoft.com/office/drawing/2014/main" val="20000"/>
                    </a:ext>
                  </a:extLst>
                </a:gridCol>
                <a:gridCol w="1295820">
                  <a:extLst>
                    <a:ext uri="{9D8B030D-6E8A-4147-A177-3AD203B41FA5}">
                      <a16:colId xmlns:a16="http://schemas.microsoft.com/office/drawing/2014/main" val="20001"/>
                    </a:ext>
                  </a:extLst>
                </a:gridCol>
                <a:gridCol w="1295820">
                  <a:extLst>
                    <a:ext uri="{9D8B030D-6E8A-4147-A177-3AD203B41FA5}">
                      <a16:colId xmlns:a16="http://schemas.microsoft.com/office/drawing/2014/main" val="20002"/>
                    </a:ext>
                  </a:extLst>
                </a:gridCol>
                <a:gridCol w="1295820">
                  <a:extLst>
                    <a:ext uri="{9D8B030D-6E8A-4147-A177-3AD203B41FA5}">
                      <a16:colId xmlns:a16="http://schemas.microsoft.com/office/drawing/2014/main" val="20003"/>
                    </a:ext>
                  </a:extLst>
                </a:gridCol>
                <a:gridCol w="1295820">
                  <a:extLst>
                    <a:ext uri="{9D8B030D-6E8A-4147-A177-3AD203B41FA5}">
                      <a16:colId xmlns:a16="http://schemas.microsoft.com/office/drawing/2014/main" val="20004"/>
                    </a:ext>
                  </a:extLst>
                </a:gridCol>
                <a:gridCol w="1295820">
                  <a:extLst>
                    <a:ext uri="{9D8B030D-6E8A-4147-A177-3AD203B41FA5}">
                      <a16:colId xmlns:a16="http://schemas.microsoft.com/office/drawing/2014/main" val="20005"/>
                    </a:ext>
                  </a:extLst>
                </a:gridCol>
              </a:tblGrid>
              <a:tr h="640521">
                <a:tc>
                  <a:txBody>
                    <a:bodyPr/>
                    <a:lstStyle/>
                    <a:p>
                      <a:r>
                        <a:rPr lang="fr-FR" sz="1800" b="0" i="1" dirty="0">
                          <a:latin typeface="Calibri" panose="020F0502020204030204" pitchFamily="34" charset="0"/>
                        </a:rPr>
                        <a:t>Données économiques</a:t>
                      </a:r>
                    </a:p>
                  </a:txBody>
                  <a:tcPr marL="91427" marR="91427" marT="45752" marB="45752" anchor="ctr"/>
                </a:tc>
                <a:tc>
                  <a:txBody>
                    <a:bodyPr/>
                    <a:lstStyle/>
                    <a:p>
                      <a:pPr algn="ctr"/>
                      <a:r>
                        <a:rPr lang="fr-FR" sz="1800" dirty="0">
                          <a:latin typeface="Calibri" panose="020F0502020204030204" pitchFamily="34" charset="0"/>
                        </a:rPr>
                        <a:t>Capital</a:t>
                      </a:r>
                    </a:p>
                  </a:txBody>
                  <a:tcPr marL="91427" marR="91427" marT="45752" marB="45752" anchor="ctr"/>
                </a:tc>
                <a:tc>
                  <a:txBody>
                    <a:bodyPr/>
                    <a:lstStyle/>
                    <a:p>
                      <a:pPr algn="ctr"/>
                      <a:r>
                        <a:rPr lang="fr-FR" sz="1800" dirty="0">
                          <a:latin typeface="Calibri" panose="020F0502020204030204" pitchFamily="34" charset="0"/>
                        </a:rPr>
                        <a:t>Salaires</a:t>
                      </a:r>
                    </a:p>
                  </a:txBody>
                  <a:tcPr marL="91427" marR="91427" marT="45752" marB="45752" anchor="ctr"/>
                </a:tc>
                <a:tc>
                  <a:txBody>
                    <a:bodyPr/>
                    <a:lstStyle/>
                    <a:p>
                      <a:pPr algn="ctr"/>
                      <a:r>
                        <a:rPr lang="fr-FR" sz="1800" dirty="0">
                          <a:latin typeface="Calibri" panose="020F0502020204030204" pitchFamily="34" charset="0"/>
                        </a:rPr>
                        <a:t>Vente</a:t>
                      </a:r>
                    </a:p>
                  </a:txBody>
                  <a:tcPr marL="91427" marR="91427" marT="45752" marB="45752" anchor="ctr"/>
                </a:tc>
                <a:tc>
                  <a:txBody>
                    <a:bodyPr/>
                    <a:lstStyle/>
                    <a:p>
                      <a:pPr algn="ctr"/>
                      <a:r>
                        <a:rPr lang="fr-FR" sz="1800" dirty="0">
                          <a:latin typeface="Calibri" panose="020F0502020204030204" pitchFamily="34" charset="0"/>
                        </a:rPr>
                        <a:t>Profit</a:t>
                      </a:r>
                    </a:p>
                  </a:txBody>
                  <a:tcPr marL="91427" marR="91427" marT="45752" marB="45752" anchor="ctr"/>
                </a:tc>
                <a:tc>
                  <a:txBody>
                    <a:bodyPr/>
                    <a:lstStyle/>
                    <a:p>
                      <a:pPr algn="ctr"/>
                      <a:r>
                        <a:rPr lang="fr-FR" sz="1800" dirty="0">
                          <a:latin typeface="Calibri" panose="020F0502020204030204" pitchFamily="34" charset="0"/>
                        </a:rPr>
                        <a:t>Taux de profit</a:t>
                      </a:r>
                    </a:p>
                  </a:txBody>
                  <a:tcPr marL="91427" marR="91427" marT="45752" marB="45752" anchor="ctr"/>
                </a:tc>
                <a:extLst>
                  <a:ext uri="{0D108BD9-81ED-4DB2-BD59-A6C34878D82A}">
                    <a16:rowId xmlns:a16="http://schemas.microsoft.com/office/drawing/2014/main" val="10000"/>
                  </a:ext>
                </a:extLst>
              </a:tr>
              <a:tr h="371096">
                <a:tc>
                  <a:txBody>
                    <a:bodyPr/>
                    <a:lstStyle/>
                    <a:p>
                      <a:r>
                        <a:rPr lang="fr-FR" sz="1800" dirty="0">
                          <a:latin typeface="Calibri" panose="020F0502020204030204" pitchFamily="34" charset="0"/>
                        </a:rPr>
                        <a:t>Métiers à tisser</a:t>
                      </a:r>
                    </a:p>
                  </a:txBody>
                  <a:tcPr marL="91427" marR="91427" marT="45752" marB="45752"/>
                </a:tc>
                <a:tc>
                  <a:txBody>
                    <a:bodyPr/>
                    <a:lstStyle/>
                    <a:p>
                      <a:pPr algn="ctr"/>
                      <a:r>
                        <a:rPr lang="fr-FR" sz="1800" dirty="0">
                          <a:latin typeface="Calibri" panose="020F0502020204030204" pitchFamily="34" charset="0"/>
                        </a:rPr>
                        <a:t>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500 €</a:t>
                      </a:r>
                    </a:p>
                  </a:txBody>
                  <a:tcPr marL="91427" marR="91427" marT="45752" marB="45752"/>
                </a:tc>
                <a:tc>
                  <a:txBody>
                    <a:bodyPr/>
                    <a:lstStyle/>
                    <a:p>
                      <a:pPr algn="ctr"/>
                      <a:r>
                        <a:rPr lang="fr-FR" sz="1800" b="0" dirty="0">
                          <a:solidFill>
                            <a:srgbClr val="FF0000"/>
                          </a:solidFill>
                          <a:latin typeface="Calibri" panose="020F0502020204030204" pitchFamily="34" charset="0"/>
                        </a:rPr>
                        <a:t>100 %</a:t>
                      </a:r>
                    </a:p>
                  </a:txBody>
                  <a:tcPr marL="91427" marR="91427" marT="45752" marB="45752"/>
                </a:tc>
                <a:extLst>
                  <a:ext uri="{0D108BD9-81ED-4DB2-BD59-A6C34878D82A}">
                    <a16:rowId xmlns:a16="http://schemas.microsoft.com/office/drawing/2014/main" val="10001"/>
                  </a:ext>
                </a:extLst>
              </a:tr>
              <a:tr h="371096">
                <a:tc>
                  <a:txBody>
                    <a:bodyPr/>
                    <a:lstStyle/>
                    <a:p>
                      <a:r>
                        <a:rPr lang="fr-FR" sz="1800" dirty="0">
                          <a:latin typeface="Calibri" panose="020F0502020204030204" pitchFamily="34" charset="0"/>
                        </a:rPr>
                        <a:t>Chemises</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dirty="0">
                          <a:latin typeface="Calibri" panose="020F0502020204030204" pitchFamily="34" charset="0"/>
                        </a:rPr>
                        <a:t>3000</a:t>
                      </a:r>
                      <a:r>
                        <a:rPr lang="fr-FR" sz="1800" baseline="0" dirty="0">
                          <a:latin typeface="Calibri" panose="020F0502020204030204" pitchFamily="34" charset="0"/>
                        </a:rPr>
                        <a:t>  €</a:t>
                      </a:r>
                      <a:endParaRPr lang="fr-FR" sz="1800" dirty="0">
                        <a:latin typeface="Calibri" panose="020F0502020204030204" pitchFamily="34" charset="0"/>
                      </a:endParaRPr>
                    </a:p>
                  </a:txBody>
                  <a:tcPr marL="91427" marR="91427" marT="45752" marB="45752"/>
                </a:tc>
                <a:tc>
                  <a:txBody>
                    <a:bodyPr/>
                    <a:lstStyle/>
                    <a:p>
                      <a:pPr algn="ctr"/>
                      <a:r>
                        <a:rPr lang="fr-FR" sz="1800" dirty="0">
                          <a:latin typeface="Calibri" panose="020F0502020204030204" pitchFamily="34" charset="0"/>
                        </a:rPr>
                        <a:t>1000 €</a:t>
                      </a:r>
                    </a:p>
                  </a:txBody>
                  <a:tcPr marL="91427" marR="91427" marT="45752" marB="45752"/>
                </a:tc>
                <a:tc>
                  <a:txBody>
                    <a:bodyPr/>
                    <a:lstStyle/>
                    <a:p>
                      <a:pPr algn="ctr"/>
                      <a:r>
                        <a:rPr lang="fr-FR" sz="1800" b="0" dirty="0">
                          <a:solidFill>
                            <a:srgbClr val="FF0000"/>
                          </a:solidFill>
                          <a:latin typeface="Calibri" panose="020F0502020204030204" pitchFamily="34" charset="0"/>
                        </a:rPr>
                        <a:t>50 %</a:t>
                      </a:r>
                    </a:p>
                  </a:txBody>
                  <a:tcPr marL="91427" marR="91427" marT="45752" marB="45752"/>
                </a:tc>
                <a:extLst>
                  <a:ext uri="{0D108BD9-81ED-4DB2-BD59-A6C34878D82A}">
                    <a16:rowId xmlns:a16="http://schemas.microsoft.com/office/drawing/2014/main" val="10002"/>
                  </a:ext>
                </a:extLst>
              </a:tr>
            </a:tbl>
          </a:graphicData>
        </a:graphic>
      </p:graphicFrame>
      <p:sp>
        <p:nvSpPr>
          <p:cNvPr id="3" name="ZoneTexte 2">
            <a:extLst>
              <a:ext uri="{FF2B5EF4-FFF2-40B4-BE49-F238E27FC236}">
                <a16:creationId xmlns:a16="http://schemas.microsoft.com/office/drawing/2014/main" id="{90AAD581-ABFA-4CBB-90DD-A9A3AFA23387}"/>
              </a:ext>
            </a:extLst>
          </p:cNvPr>
          <p:cNvSpPr txBox="1"/>
          <p:nvPr/>
        </p:nvSpPr>
        <p:spPr>
          <a:xfrm>
            <a:off x="1968500" y="3586163"/>
            <a:ext cx="8231188" cy="922337"/>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5 €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489F99DD-3340-43CE-9335-F95A9F8E90BA}"/>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7411" name="Text Box 3">
            <a:extLst>
              <a:ext uri="{FF2B5EF4-FFF2-40B4-BE49-F238E27FC236}">
                <a16:creationId xmlns:a16="http://schemas.microsoft.com/office/drawing/2014/main" id="{D8540556-4804-4E8E-A8A7-6EBAC4404A0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7412" name="Text Box 4">
            <a:extLst>
              <a:ext uri="{FF2B5EF4-FFF2-40B4-BE49-F238E27FC236}">
                <a16:creationId xmlns:a16="http://schemas.microsoft.com/office/drawing/2014/main" id="{8BB5B2EB-1047-4CFF-AA25-44AA1162E10A}"/>
              </a:ext>
            </a:extLst>
          </p:cNvPr>
          <p:cNvSpPr txBox="1">
            <a:spLocks noChangeArrowheads="1"/>
          </p:cNvSpPr>
          <p:nvPr/>
        </p:nvSpPr>
        <p:spPr bwMode="auto">
          <a:xfrm>
            <a:off x="1981200" y="1484313"/>
            <a:ext cx="8280400" cy="526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rPr>
              <a:t>Adam Smith</a:t>
            </a:r>
            <a:br>
              <a:rPr lang="fr-FR" altLang="fr-FR" b="1">
                <a:solidFill>
                  <a:srgbClr val="FFFF66"/>
                </a:solidFill>
                <a:latin typeface="Candara" panose="020E0502030303020204" pitchFamily="34" charset="0"/>
              </a:rPr>
            </a:br>
            <a:r>
              <a:rPr lang="fr-FR" altLang="fr-FR" sz="2400" b="1">
                <a:solidFill>
                  <a:srgbClr val="336600"/>
                </a:solidFill>
                <a:latin typeface="Century Gothic" panose="020B0502020202020204" pitchFamily="34" charset="0"/>
                <a:cs typeface="Times New Roman" panose="02020603050405020304" pitchFamily="18" charset="0"/>
              </a:rPr>
              <a:t>1. Division du travail et </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change</a:t>
            </a:r>
            <a:br>
              <a:rPr lang="fr-FR" altLang="fr-FR" sz="2400" b="1">
                <a:solidFill>
                  <a:srgbClr val="FFFF66"/>
                </a:solidFill>
                <a:latin typeface="Century Gothic" panose="020B0502020202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2. La th</a:t>
            </a:r>
            <a:r>
              <a:rPr lang="fr-FR" altLang="fr-FR" sz="2400" b="1">
                <a:solidFill>
                  <a:srgbClr val="FFFF66"/>
                </a:solidFill>
                <a:latin typeface="Candara" panose="020E0502030303020204" pitchFamily="34" charset="0"/>
                <a:cs typeface="Times New Roman" panose="02020603050405020304" pitchFamily="18" charset="0"/>
              </a:rPr>
              <a:t>é</a:t>
            </a:r>
            <a:r>
              <a:rPr lang="fr-FR" altLang="fr-FR" sz="2400" b="1">
                <a:solidFill>
                  <a:srgbClr val="FFFF66"/>
                </a:solidFill>
                <a:latin typeface="Century Gothic" panose="020B0502020202020204" pitchFamily="34" charset="0"/>
                <a:cs typeface="Times New Roman" panose="02020603050405020304" pitchFamily="18" charset="0"/>
              </a:rPr>
              <a:t>orie de la valeur</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3. Le march</a:t>
            </a:r>
            <a:r>
              <a:rPr lang="fr-FR" altLang="fr-FR" sz="2400" b="1">
                <a:solidFill>
                  <a:srgbClr val="336600"/>
                </a:solidFill>
                <a:latin typeface="Candara" panose="020E0502030303020204" pitchFamily="34" charset="0"/>
                <a:cs typeface="Times New Roman" panose="02020603050405020304" pitchFamily="18" charset="0"/>
              </a:rPr>
              <a:t>é</a:t>
            </a:r>
            <a:r>
              <a:rPr lang="fr-FR" altLang="fr-FR" sz="2400" b="1">
                <a:solidFill>
                  <a:srgbClr val="336600"/>
                </a:solidFill>
                <a:latin typeface="Century Gothic" panose="020B0502020202020204" pitchFamily="34" charset="0"/>
                <a:cs typeface="Times New Roman" panose="02020603050405020304" pitchFamily="18" charset="0"/>
              </a:rPr>
              <a:t> et la </a:t>
            </a:r>
            <a:r>
              <a:rPr lang="fr-FR" altLang="fr-FR" sz="2400" b="1">
                <a:solidFill>
                  <a:srgbClr val="336600"/>
                </a:solidFill>
                <a:latin typeface="Candara" panose="020E0502030303020204" pitchFamily="34" charset="0"/>
                <a:cs typeface="Times New Roman" panose="02020603050405020304" pitchFamily="18" charset="0"/>
              </a:rPr>
              <a:t>« </a:t>
            </a:r>
            <a:r>
              <a:rPr lang="fr-FR" altLang="fr-FR" sz="2400" b="1">
                <a:solidFill>
                  <a:srgbClr val="336600"/>
                </a:solidFill>
                <a:latin typeface="Century Gothic" panose="020B0502020202020204" pitchFamily="34" charset="0"/>
                <a:cs typeface="Times New Roman" panose="02020603050405020304" pitchFamily="18" charset="0"/>
              </a:rPr>
              <a:t>main invisible</a:t>
            </a:r>
            <a:r>
              <a:rPr lang="fr-FR" altLang="fr-FR" sz="2400" b="1">
                <a:solidFill>
                  <a:srgbClr val="336600"/>
                </a:solidFill>
                <a:latin typeface="Candara" panose="020E0502030303020204" pitchFamily="34" charset="0"/>
                <a:cs typeface="Times New Roman" panose="02020603050405020304" pitchFamily="18" charset="0"/>
              </a:rPr>
              <a:t> »</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4. Travail productif</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26300"/>
                </a:solidFill>
                <a:latin typeface="Century Gothic" panose="020B0502020202020204" pitchFamily="34" charset="0"/>
                <a:cs typeface="Times New Roman" panose="02020603050405020304" pitchFamily="18" charset="0"/>
              </a:rPr>
              <a:t>5. Croissance et </a:t>
            </a:r>
            <a:r>
              <a:rPr lang="fr-FR" altLang="fr-FR" sz="2400" b="1">
                <a:solidFill>
                  <a:srgbClr val="326300"/>
                </a:solidFill>
                <a:latin typeface="Candara" panose="020E0502030303020204" pitchFamily="34" charset="0"/>
                <a:cs typeface="Times New Roman" panose="02020603050405020304" pitchFamily="18" charset="0"/>
              </a:rPr>
              <a:t>é</a:t>
            </a:r>
            <a:r>
              <a:rPr lang="fr-FR" altLang="fr-FR" sz="2400" b="1">
                <a:solidFill>
                  <a:srgbClr val="326300"/>
                </a:solidFill>
                <a:latin typeface="Century Gothic" panose="020B0502020202020204" pitchFamily="34" charset="0"/>
                <a:cs typeface="Times New Roman" panose="02020603050405020304" pitchFamily="18" charset="0"/>
              </a:rPr>
              <a:t>pargne</a:t>
            </a:r>
            <a:br>
              <a:rPr lang="fr-FR" altLang="fr-FR" sz="2400" b="1">
                <a:solidFill>
                  <a:srgbClr val="3263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Conclusion </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3. J.-B. Say et la valeur-utilité</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a:extLst>
              <a:ext uri="{FF2B5EF4-FFF2-40B4-BE49-F238E27FC236}">
                <a16:creationId xmlns:a16="http://schemas.microsoft.com/office/drawing/2014/main" id="{4F4CE555-9272-479B-95BF-7AF087F16951}"/>
              </a:ext>
            </a:extLst>
          </p:cNvPr>
          <p:cNvSpPr txBox="1">
            <a:spLocks noChangeArrowheads="1"/>
          </p:cNvSpPr>
          <p:nvPr/>
        </p:nvSpPr>
        <p:spPr bwMode="auto">
          <a:xfrm>
            <a:off x="263352" y="381000"/>
            <a:ext cx="1159328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dirty="0">
                <a:solidFill>
                  <a:srgbClr val="FFFFFF"/>
                </a:solidFill>
                <a:latin typeface="Candara" panose="020E0502030303020204" pitchFamily="34" charset="0"/>
              </a:rPr>
              <a:t>Partie 3</a:t>
            </a:r>
          </a:p>
          <a:p>
            <a:pPr algn="ctr" eaLnBrk="1" hangingPunct="1">
              <a:spcBef>
                <a:spcPct val="0"/>
              </a:spcBef>
              <a:buClrTx/>
              <a:buFontTx/>
              <a:buNone/>
            </a:pPr>
            <a:r>
              <a:rPr lang="fr-FR" altLang="fr-FR" sz="3600" b="1" dirty="0">
                <a:solidFill>
                  <a:srgbClr val="FFFFFF"/>
                </a:solidFill>
                <a:latin typeface="Candara" panose="020E0502030303020204" pitchFamily="34" charset="0"/>
              </a:rPr>
              <a:t>Les « classiques »</a:t>
            </a:r>
          </a:p>
        </p:txBody>
      </p:sp>
      <p:sp>
        <p:nvSpPr>
          <p:cNvPr id="165891" name="Text Box 3">
            <a:extLst>
              <a:ext uri="{FF2B5EF4-FFF2-40B4-BE49-F238E27FC236}">
                <a16:creationId xmlns:a16="http://schemas.microsoft.com/office/drawing/2014/main" id="{6F75D2C9-2445-4379-A77B-66E058E8375C}"/>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3" name="ZoneTexte 2">
            <a:extLst>
              <a:ext uri="{FF2B5EF4-FFF2-40B4-BE49-F238E27FC236}">
                <a16:creationId xmlns:a16="http://schemas.microsoft.com/office/drawing/2014/main" id="{93D1AF70-2D0B-4722-A517-4CF5E472C5C4}"/>
              </a:ext>
            </a:extLst>
          </p:cNvPr>
          <p:cNvSpPr txBox="1"/>
          <p:nvPr/>
        </p:nvSpPr>
        <p:spPr>
          <a:xfrm>
            <a:off x="1127448" y="2205038"/>
            <a:ext cx="9865096" cy="4001095"/>
          </a:xfrm>
          <a:prstGeom prst="rect">
            <a:avLst/>
          </a:prstGeom>
          <a:noFill/>
        </p:spPr>
        <p:txBody>
          <a:bodyPr wrap="square">
            <a:spAutoFit/>
          </a:bodyPr>
          <a:lstStyle/>
          <a:p>
            <a:pPr eaLnBrk="1" hangingPunct="1">
              <a:spcBef>
                <a:spcPts val="1200"/>
              </a:spcBef>
              <a:defRPr/>
            </a:pPr>
            <a:r>
              <a:rPr lang="fr-FR" sz="3200" b="1" dirty="0">
                <a:solidFill>
                  <a:srgbClr val="FFFF99"/>
                </a:solidFill>
                <a:latin typeface="Calibri" panose="020F0502020204030204" pitchFamily="34" charset="0"/>
                <a:cs typeface="Arial" charset="0"/>
              </a:rPr>
              <a:t>Conclusion : trois hypothèses contradictoires :</a:t>
            </a:r>
          </a:p>
          <a:p>
            <a:pPr marL="285750" indent="-285750" eaLnBrk="1" hangingPunct="1">
              <a:spcBef>
                <a:spcPts val="1200"/>
              </a:spcBef>
              <a:buFont typeface="Arial" panose="020B0604020202020204" pitchFamily="34" charset="0"/>
              <a:buChar char="•"/>
              <a:defRPr/>
            </a:pPr>
            <a:r>
              <a:rPr lang="fr-FR" sz="3200" dirty="0">
                <a:latin typeface="Calibri" panose="020F0502020204030204" pitchFamily="34" charset="0"/>
                <a:cs typeface="Arial" charset="0"/>
              </a:rPr>
              <a:t>Les prix gravitent autour des « prix naturels », </a:t>
            </a:r>
            <a:r>
              <a:rPr lang="fr-FR" sz="3200" i="1" dirty="0">
                <a:latin typeface="Calibri" panose="020F0502020204030204" pitchFamily="34" charset="0"/>
                <a:cs typeface="Arial" charset="0"/>
              </a:rPr>
              <a:t>i.e.</a:t>
            </a:r>
            <a:r>
              <a:rPr lang="fr-FR" sz="3200" dirty="0">
                <a:latin typeface="Calibri" panose="020F0502020204030204" pitchFamily="34" charset="0"/>
                <a:cs typeface="Arial" charset="0"/>
              </a:rPr>
              <a:t> des quantités de travail nécessaires à la production.</a:t>
            </a:r>
            <a:endParaRPr lang="fr-FR" sz="3200" dirty="0">
              <a:latin typeface="Calibri" panose="020F0502020204030204" pitchFamily="34" charset="0"/>
              <a:cs typeface="Arial" charset="0"/>
              <a:sym typeface="Symbol"/>
            </a:endParaRPr>
          </a:p>
          <a:p>
            <a:pPr marL="285750" indent="-285750" eaLnBrk="1" hangingPunct="1">
              <a:spcBef>
                <a:spcPts val="1200"/>
              </a:spcBef>
              <a:buFont typeface="Arial" panose="020B0604020202020204" pitchFamily="34" charset="0"/>
              <a:buChar char="•"/>
              <a:defRPr/>
            </a:pPr>
            <a:r>
              <a:rPr lang="fr-FR" sz="3200" dirty="0">
                <a:latin typeface="Calibri" panose="020F0502020204030204" pitchFamily="34" charset="0"/>
                <a:cs typeface="Arial" charset="0"/>
                <a:sym typeface="Symbol"/>
              </a:rPr>
              <a:t>Les différents secteurs possèdent des taux de mécanisation (« intensités capitalistiques ») différents.</a:t>
            </a:r>
          </a:p>
          <a:p>
            <a:pPr marL="285750" indent="-285750" eaLnBrk="1" hangingPunct="1">
              <a:spcBef>
                <a:spcPts val="1200"/>
              </a:spcBef>
              <a:buFont typeface="Arial" panose="020B0604020202020204" pitchFamily="34" charset="0"/>
              <a:buChar char="•"/>
              <a:defRPr/>
            </a:pPr>
            <a:r>
              <a:rPr lang="fr-FR" sz="3200" dirty="0">
                <a:latin typeface="Calibri" panose="020F0502020204030204" pitchFamily="34" charset="0"/>
                <a:cs typeface="Arial" charset="0"/>
                <a:sym typeface="Symbol"/>
              </a:rPr>
              <a:t>Les capitaux sont mobiles, </a:t>
            </a:r>
            <a:r>
              <a:rPr lang="fr-FR" sz="3200" i="1" dirty="0">
                <a:latin typeface="Calibri" panose="020F0502020204030204" pitchFamily="34" charset="0"/>
                <a:cs typeface="Arial" charset="0"/>
                <a:sym typeface="Symbol"/>
              </a:rPr>
              <a:t>i.e.</a:t>
            </a:r>
            <a:r>
              <a:rPr lang="fr-FR" sz="3200" dirty="0">
                <a:latin typeface="Calibri" panose="020F0502020204030204" pitchFamily="34" charset="0"/>
                <a:cs typeface="Arial" charset="0"/>
                <a:sym typeface="Symbol"/>
              </a:rPr>
              <a:t> les taux de profit des différents secteurs tendent à s’égaliser.  </a:t>
            </a:r>
            <a:endParaRPr lang="fr-FR" sz="3200" dirty="0">
              <a:latin typeface="Calibri" panose="020F0502020204030204" pitchFamily="34" charset="0"/>
              <a:cs typeface="Arial" charset="0"/>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a:extLst>
              <a:ext uri="{FF2B5EF4-FFF2-40B4-BE49-F238E27FC236}">
                <a16:creationId xmlns:a16="http://schemas.microsoft.com/office/drawing/2014/main" id="{4CB70C4A-5C0F-46AF-BB0E-0732EE7A733B}"/>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67939" name="Text Box 3">
            <a:extLst>
              <a:ext uri="{FF2B5EF4-FFF2-40B4-BE49-F238E27FC236}">
                <a16:creationId xmlns:a16="http://schemas.microsoft.com/office/drawing/2014/main" id="{1DE51CC5-8C73-4070-8193-1B48B704276A}"/>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67940" name="Text Box 4">
            <a:extLst>
              <a:ext uri="{FF2B5EF4-FFF2-40B4-BE49-F238E27FC236}">
                <a16:creationId xmlns:a16="http://schemas.microsoft.com/office/drawing/2014/main" id="{529FCDD9-C5B3-443C-9481-4CFCEB777915}"/>
              </a:ext>
            </a:extLst>
          </p:cNvPr>
          <p:cNvSpPr txBox="1">
            <a:spLocks noChangeArrowheads="1"/>
          </p:cNvSpPr>
          <p:nvPr/>
        </p:nvSpPr>
        <p:spPr bwMode="auto">
          <a:xfrm>
            <a:off x="1905000" y="1635125"/>
            <a:ext cx="8686800" cy="378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cs typeface="Times New Roman" panose="02020603050405020304" pitchFamily="18" charset="0"/>
              </a:rPr>
              <a:t> J.-B. Say et la valeur-utilité</a:t>
            </a:r>
            <a:br>
              <a:rPr lang="fr-FR" altLang="fr-FR" b="1">
                <a:solidFill>
                  <a:srgbClr val="FFFF66"/>
                </a:solidFill>
                <a:latin typeface="Candara" panose="020E0502030303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1. Le courant utilitariste</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2. J.-B. Say et les services productifs</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a:extLst>
              <a:ext uri="{FF2B5EF4-FFF2-40B4-BE49-F238E27FC236}">
                <a16:creationId xmlns:a16="http://schemas.microsoft.com/office/drawing/2014/main" id="{20299B46-A3F1-4743-B7BC-26E8CE9FA54E}"/>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69987" name="Text Box 3">
            <a:extLst>
              <a:ext uri="{FF2B5EF4-FFF2-40B4-BE49-F238E27FC236}">
                <a16:creationId xmlns:a16="http://schemas.microsoft.com/office/drawing/2014/main" id="{3188CED1-696A-4A5B-807A-09BA61999120}"/>
              </a:ext>
            </a:extLst>
          </p:cNvPr>
          <p:cNvSpPr txBox="1">
            <a:spLocks noChangeArrowheads="1"/>
          </p:cNvSpPr>
          <p:nvPr/>
        </p:nvSpPr>
        <p:spPr bwMode="auto">
          <a:xfrm>
            <a:off x="695400" y="2386763"/>
            <a:ext cx="10729192" cy="4387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0"/>
              </a:spcBef>
              <a:buClrTx/>
            </a:pPr>
            <a:r>
              <a:rPr lang="fr-FR" altLang="fr-FR" sz="3100" dirty="0">
                <a:solidFill>
                  <a:srgbClr val="EAEAEA"/>
                </a:solidFill>
                <a:latin typeface="Sylfaen" panose="010A0502050306030303" pitchFamily="18" charset="0"/>
              </a:rPr>
              <a:t>« On dit qu’une chose est utile lorsqu’elle sert à quelques-uns de nos besoins ; et qu’elle est inutile lorsqu’elle ne sert à aucun (...) D’après cette utilité, nous l’estimons plus ou moins : c’est-à-dire que nous jugeons qu’elle est plus ou moins propre aux usages auxquels nous voulons l’employer. Or, cette estime est ce que nous appelons valeur. (...) La valeur des choses est donc fondée sur leur utilité ou, ce qui revient au même, sur le besoin que nous en avons. Ou, ce qui revient encore au même, sur l’usage que nous en pouvons faire. » </a:t>
            </a:r>
          </a:p>
        </p:txBody>
      </p:sp>
      <p:sp>
        <p:nvSpPr>
          <p:cNvPr id="169988" name="Text Box 4">
            <a:extLst>
              <a:ext uri="{FF2B5EF4-FFF2-40B4-BE49-F238E27FC236}">
                <a16:creationId xmlns:a16="http://schemas.microsoft.com/office/drawing/2014/main" id="{1143F158-B738-48B5-AB9E-3307C6299BE8}"/>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69989" name="Text Box 5">
            <a:extLst>
              <a:ext uri="{FF2B5EF4-FFF2-40B4-BE49-F238E27FC236}">
                <a16:creationId xmlns:a16="http://schemas.microsoft.com/office/drawing/2014/main" id="{720AC555-8311-4F4E-A9D5-B1E8A192FE33}"/>
              </a:ext>
            </a:extLst>
          </p:cNvPr>
          <p:cNvSpPr txBox="1">
            <a:spLocks noChangeArrowheads="1"/>
          </p:cNvSpPr>
          <p:nvPr/>
        </p:nvSpPr>
        <p:spPr bwMode="auto">
          <a:xfrm>
            <a:off x="3429000" y="1295400"/>
            <a:ext cx="5029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Étienne de CONDILLAC (1715 - 1780)</a:t>
            </a:r>
          </a:p>
        </p:txBody>
      </p:sp>
      <p:pic>
        <p:nvPicPr>
          <p:cNvPr id="169990" name="Picture 6">
            <a:extLst>
              <a:ext uri="{FF2B5EF4-FFF2-40B4-BE49-F238E27FC236}">
                <a16:creationId xmlns:a16="http://schemas.microsoft.com/office/drawing/2014/main" id="{534BE9DB-F490-4BEC-BB81-236CA50DF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81000"/>
            <a:ext cx="17303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a:extLst>
              <a:ext uri="{FF2B5EF4-FFF2-40B4-BE49-F238E27FC236}">
                <a16:creationId xmlns:a16="http://schemas.microsoft.com/office/drawing/2014/main" id="{3815F310-6ABF-4499-BD19-50E477B7E2F9}"/>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72035" name="Text Box 3">
            <a:extLst>
              <a:ext uri="{FF2B5EF4-FFF2-40B4-BE49-F238E27FC236}">
                <a16:creationId xmlns:a16="http://schemas.microsoft.com/office/drawing/2014/main" id="{780C63DD-B8E9-4812-9163-58ED498AF0C3}"/>
              </a:ext>
            </a:extLst>
          </p:cNvPr>
          <p:cNvSpPr txBox="1">
            <a:spLocks noChangeArrowheads="1"/>
          </p:cNvSpPr>
          <p:nvPr/>
        </p:nvSpPr>
        <p:spPr bwMode="auto">
          <a:xfrm>
            <a:off x="911424" y="2774679"/>
            <a:ext cx="1044116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2250"/>
              </a:spcBef>
              <a:buClrTx/>
            </a:pPr>
            <a:r>
              <a:rPr lang="fr-FR" altLang="fr-FR" sz="3600" dirty="0">
                <a:solidFill>
                  <a:srgbClr val="EAEAEA"/>
                </a:solidFill>
                <a:latin typeface="Sylfaen" panose="010A0502050306030303" pitchFamily="18" charset="0"/>
              </a:rPr>
              <a:t>« Il est faux que dans les échanges on donne valeur égale pour valeur égale.	 (…) Chacun des contractants en donne toujours une moindre pour une plus grande. » </a:t>
            </a:r>
          </a:p>
        </p:txBody>
      </p:sp>
      <p:sp>
        <p:nvSpPr>
          <p:cNvPr id="172036" name="Text Box 4">
            <a:extLst>
              <a:ext uri="{FF2B5EF4-FFF2-40B4-BE49-F238E27FC236}">
                <a16:creationId xmlns:a16="http://schemas.microsoft.com/office/drawing/2014/main" id="{8A1CA0E5-39C7-426C-BDC8-5B168DD866A0}"/>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72037" name="Text Box 5">
            <a:extLst>
              <a:ext uri="{FF2B5EF4-FFF2-40B4-BE49-F238E27FC236}">
                <a16:creationId xmlns:a16="http://schemas.microsoft.com/office/drawing/2014/main" id="{1E9019B1-D5E7-41C4-AC71-E0A04A0EE64A}"/>
              </a:ext>
            </a:extLst>
          </p:cNvPr>
          <p:cNvSpPr txBox="1">
            <a:spLocks noChangeArrowheads="1"/>
          </p:cNvSpPr>
          <p:nvPr/>
        </p:nvSpPr>
        <p:spPr bwMode="auto">
          <a:xfrm>
            <a:off x="3429000" y="1295400"/>
            <a:ext cx="5029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Étienne de CONDILLAC (1715 - 1780)</a:t>
            </a:r>
          </a:p>
        </p:txBody>
      </p:sp>
      <p:pic>
        <p:nvPicPr>
          <p:cNvPr id="172038" name="Picture 6">
            <a:extLst>
              <a:ext uri="{FF2B5EF4-FFF2-40B4-BE49-F238E27FC236}">
                <a16:creationId xmlns:a16="http://schemas.microsoft.com/office/drawing/2014/main" id="{A00DA0C5-99E4-4CBD-9078-0B4B4CDCA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81000"/>
            <a:ext cx="17303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a:extLst>
              <a:ext uri="{FF2B5EF4-FFF2-40B4-BE49-F238E27FC236}">
                <a16:creationId xmlns:a16="http://schemas.microsoft.com/office/drawing/2014/main" id="{B2BC8FFB-76A8-4170-8655-17E2D0113528}"/>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74083" name="Text Box 3">
            <a:extLst>
              <a:ext uri="{FF2B5EF4-FFF2-40B4-BE49-F238E27FC236}">
                <a16:creationId xmlns:a16="http://schemas.microsoft.com/office/drawing/2014/main" id="{E4B95FF1-7159-46A6-A782-C05D9B867CCB}"/>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74084" name="Text Box 4">
            <a:extLst>
              <a:ext uri="{FF2B5EF4-FFF2-40B4-BE49-F238E27FC236}">
                <a16:creationId xmlns:a16="http://schemas.microsoft.com/office/drawing/2014/main" id="{560F426E-457C-4AF5-A851-B88D5E54D3F3}"/>
              </a:ext>
            </a:extLst>
          </p:cNvPr>
          <p:cNvSpPr txBox="1">
            <a:spLocks noChangeArrowheads="1"/>
          </p:cNvSpPr>
          <p:nvPr/>
        </p:nvSpPr>
        <p:spPr bwMode="auto">
          <a:xfrm>
            <a:off x="1905000" y="1635125"/>
            <a:ext cx="8686800" cy="378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
                <a:srgbClr val="FFFF66"/>
              </a:buClr>
              <a:buFont typeface="Times New Roman" panose="02020603050405020304" pitchFamily="18" charset="0"/>
              <a:buAutoNum type="arabicPeriod"/>
            </a:pPr>
            <a:r>
              <a:rPr lang="fr-FR" altLang="fr-FR" b="1">
                <a:solidFill>
                  <a:srgbClr val="FFFF66"/>
                </a:solidFill>
                <a:latin typeface="Candara" panose="020E0502030303020204" pitchFamily="34" charset="0"/>
                <a:cs typeface="Times New Roman" panose="02020603050405020304" pitchFamily="18" charset="0"/>
              </a:rPr>
              <a:t> J.-B. Say et la valeur-utilité</a:t>
            </a:r>
            <a:br>
              <a:rPr lang="fr-FR" altLang="fr-FR" b="1">
                <a:solidFill>
                  <a:srgbClr val="FFFF66"/>
                </a:solidFill>
                <a:latin typeface="Candara" panose="020E0502030303020204" pitchFamily="34" charset="0"/>
                <a:cs typeface="Times New Roman" panose="02020603050405020304" pitchFamily="18" charset="0"/>
              </a:rPr>
            </a:br>
            <a:r>
              <a:rPr lang="fr-FR" altLang="fr-FR" sz="2400" b="1">
                <a:solidFill>
                  <a:srgbClr val="336600"/>
                </a:solidFill>
                <a:latin typeface="Century Gothic" panose="020B0502020202020204" pitchFamily="34" charset="0"/>
                <a:cs typeface="Times New Roman" panose="02020603050405020304" pitchFamily="18" charset="0"/>
              </a:rPr>
              <a:t>1. Le courant utilitariste</a:t>
            </a:r>
            <a:br>
              <a:rPr lang="fr-FR" altLang="fr-FR" sz="2400" b="1">
                <a:solidFill>
                  <a:srgbClr val="336600"/>
                </a:solidFill>
                <a:latin typeface="Century Gothic" panose="020B0502020202020204" pitchFamily="34" charset="0"/>
                <a:cs typeface="Times New Roman" panose="02020603050405020304" pitchFamily="18" charset="0"/>
              </a:rPr>
            </a:br>
            <a:r>
              <a:rPr lang="fr-FR" altLang="fr-FR" sz="2400" b="1">
                <a:solidFill>
                  <a:srgbClr val="FFFF66"/>
                </a:solidFill>
                <a:latin typeface="Century Gothic" panose="020B0502020202020204" pitchFamily="34" charset="0"/>
                <a:cs typeface="Times New Roman" panose="02020603050405020304" pitchFamily="18" charset="0"/>
              </a:rPr>
              <a:t>2. J.-B. Say et les services productifs</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a:extLst>
              <a:ext uri="{FF2B5EF4-FFF2-40B4-BE49-F238E27FC236}">
                <a16:creationId xmlns:a16="http://schemas.microsoft.com/office/drawing/2014/main" id="{0EBF894B-F5E6-49BE-B2FE-89A1B62FC76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76131" name="Text Box 3">
            <a:extLst>
              <a:ext uri="{FF2B5EF4-FFF2-40B4-BE49-F238E27FC236}">
                <a16:creationId xmlns:a16="http://schemas.microsoft.com/office/drawing/2014/main" id="{997025F3-D573-4ED7-8409-A386CE281735}"/>
              </a:ext>
            </a:extLst>
          </p:cNvPr>
          <p:cNvSpPr txBox="1">
            <a:spLocks noChangeArrowheads="1"/>
          </p:cNvSpPr>
          <p:nvPr/>
        </p:nvSpPr>
        <p:spPr bwMode="auto">
          <a:xfrm>
            <a:off x="983432" y="2492896"/>
            <a:ext cx="10153128"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938"/>
              </a:spcBef>
              <a:buClrTx/>
            </a:pPr>
            <a:r>
              <a:rPr lang="fr-FR" altLang="fr-FR" sz="3600" dirty="0">
                <a:solidFill>
                  <a:srgbClr val="EAEAEA"/>
                </a:solidFill>
                <a:latin typeface="Sylfaen" panose="010A0502050306030303" pitchFamily="18" charset="0"/>
              </a:rPr>
              <a:t>« La production n'est point une création de matière, mais une création d'utilité. Elle (…) se mesure (…) suivant l'utilité qu'on lui a donnée. (…) Créer des objets qui ont une utilité quelconque, c'est créer des richesses, puisque l'utilité de ces choses est le premier fondement de leur valeur, et que leur valeur est de la richesse. » </a:t>
            </a:r>
          </a:p>
        </p:txBody>
      </p:sp>
      <p:sp>
        <p:nvSpPr>
          <p:cNvPr id="176132" name="Text Box 4">
            <a:extLst>
              <a:ext uri="{FF2B5EF4-FFF2-40B4-BE49-F238E27FC236}">
                <a16:creationId xmlns:a16="http://schemas.microsoft.com/office/drawing/2014/main" id="{886E07A9-E42E-4FDE-80ED-BDC0A86F9344}"/>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76133" name="Text Box 5">
            <a:extLst>
              <a:ext uri="{FF2B5EF4-FFF2-40B4-BE49-F238E27FC236}">
                <a16:creationId xmlns:a16="http://schemas.microsoft.com/office/drawing/2014/main" id="{93D957AB-05EE-44ED-9F28-078BC886FF0E}"/>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176134" name="Picture 6">
            <a:extLst>
              <a:ext uri="{FF2B5EF4-FFF2-40B4-BE49-F238E27FC236}">
                <a16:creationId xmlns:a16="http://schemas.microsoft.com/office/drawing/2014/main" id="{A5FF0536-E4EA-4BF8-9E3F-A3351C2D2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a:extLst>
              <a:ext uri="{FF2B5EF4-FFF2-40B4-BE49-F238E27FC236}">
                <a16:creationId xmlns:a16="http://schemas.microsoft.com/office/drawing/2014/main" id="{C68E899D-224C-49D9-A04A-EED807E03C9D}"/>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78179" name="Text Box 3">
            <a:extLst>
              <a:ext uri="{FF2B5EF4-FFF2-40B4-BE49-F238E27FC236}">
                <a16:creationId xmlns:a16="http://schemas.microsoft.com/office/drawing/2014/main" id="{8963022E-87DB-4861-A7D1-7E2DB85AB29C}"/>
              </a:ext>
            </a:extLst>
          </p:cNvPr>
          <p:cNvSpPr txBox="1">
            <a:spLocks noChangeArrowheads="1"/>
          </p:cNvSpPr>
          <p:nvPr/>
        </p:nvSpPr>
        <p:spPr bwMode="auto">
          <a:xfrm>
            <a:off x="911424" y="2564904"/>
            <a:ext cx="10585176" cy="4034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813"/>
              </a:spcBef>
              <a:buClrTx/>
            </a:pPr>
            <a:r>
              <a:rPr lang="fr-FR" altLang="fr-FR" dirty="0">
                <a:solidFill>
                  <a:srgbClr val="EAEAEA"/>
                </a:solidFill>
                <a:latin typeface="Sylfaen" panose="010A0502050306030303" pitchFamily="18" charset="0"/>
              </a:rPr>
              <a:t>« Il est très vrai que le prix courant d'un produit ne saurait, d'une manière suivie, tomber au-dessous des frais de sa production ; personne alors ne voudrait contribuer à sa création; mais ce ne sont pas les frais que l'on fait pour le produire qui déterminent le prix que le consommateur consent à y mettre : c'est uniquement son utilité; car on aurait beau surmonter d'immenses difficultés pour produire un objet inutile, personne ne consentirait à les payer. » </a:t>
            </a:r>
          </a:p>
        </p:txBody>
      </p:sp>
      <p:sp>
        <p:nvSpPr>
          <p:cNvPr id="178180" name="Text Box 4">
            <a:extLst>
              <a:ext uri="{FF2B5EF4-FFF2-40B4-BE49-F238E27FC236}">
                <a16:creationId xmlns:a16="http://schemas.microsoft.com/office/drawing/2014/main" id="{B3210E4E-E6AE-4A6A-BDC5-DD39FA489F63}"/>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78181" name="Text Box 5">
            <a:extLst>
              <a:ext uri="{FF2B5EF4-FFF2-40B4-BE49-F238E27FC236}">
                <a16:creationId xmlns:a16="http://schemas.microsoft.com/office/drawing/2014/main" id="{A374AA3F-AEDE-4039-814C-3BBD9084D1DD}"/>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178182" name="Picture 6">
            <a:extLst>
              <a:ext uri="{FF2B5EF4-FFF2-40B4-BE49-F238E27FC236}">
                <a16:creationId xmlns:a16="http://schemas.microsoft.com/office/drawing/2014/main" id="{F3375E2D-C7C0-4599-A63C-15EEBD5BA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a:extLst>
              <a:ext uri="{FF2B5EF4-FFF2-40B4-BE49-F238E27FC236}">
                <a16:creationId xmlns:a16="http://schemas.microsoft.com/office/drawing/2014/main" id="{E9073F53-C169-441C-8413-BBE9C47F9D3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82275" name="Text Box 3">
            <a:extLst>
              <a:ext uri="{FF2B5EF4-FFF2-40B4-BE49-F238E27FC236}">
                <a16:creationId xmlns:a16="http://schemas.microsoft.com/office/drawing/2014/main" id="{BE225A6C-F451-4A23-89E3-219C3BA2B93D}"/>
              </a:ext>
            </a:extLst>
          </p:cNvPr>
          <p:cNvSpPr txBox="1">
            <a:spLocks noChangeArrowheads="1"/>
          </p:cNvSpPr>
          <p:nvPr/>
        </p:nvSpPr>
        <p:spPr bwMode="auto">
          <a:xfrm>
            <a:off x="911424" y="2724737"/>
            <a:ext cx="10225136"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500"/>
              </a:spcBef>
              <a:buClrTx/>
            </a:pPr>
            <a:r>
              <a:rPr lang="fr-FR" altLang="fr-FR" sz="3600" dirty="0">
                <a:solidFill>
                  <a:srgbClr val="EAEAEA"/>
                </a:solidFill>
                <a:latin typeface="Sylfaen" panose="010A0502050306030303" pitchFamily="18" charset="0"/>
              </a:rPr>
              <a:t>« Il y a dans la production : des services rendus par les hommes ; on les nomme services industriels ; des services rendus par les capitaux ; on les nomme services capitaux ; et enfin des services rendus par les fonds de terre ; on les nomme services fonciers. »</a:t>
            </a:r>
          </a:p>
        </p:txBody>
      </p:sp>
      <p:sp>
        <p:nvSpPr>
          <p:cNvPr id="182276" name="Text Box 4">
            <a:extLst>
              <a:ext uri="{FF2B5EF4-FFF2-40B4-BE49-F238E27FC236}">
                <a16:creationId xmlns:a16="http://schemas.microsoft.com/office/drawing/2014/main" id="{66D1B9D5-9971-4771-8D48-CC665C0A28FF}"/>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82277" name="Text Box 5">
            <a:extLst>
              <a:ext uri="{FF2B5EF4-FFF2-40B4-BE49-F238E27FC236}">
                <a16:creationId xmlns:a16="http://schemas.microsoft.com/office/drawing/2014/main" id="{999E410E-C47B-4D6B-985A-A12FA272C17D}"/>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182278" name="Picture 6">
            <a:extLst>
              <a:ext uri="{FF2B5EF4-FFF2-40B4-BE49-F238E27FC236}">
                <a16:creationId xmlns:a16="http://schemas.microsoft.com/office/drawing/2014/main" id="{C2B91C8D-76D5-46C4-8313-96C59CA9D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a:extLst>
              <a:ext uri="{FF2B5EF4-FFF2-40B4-BE49-F238E27FC236}">
                <a16:creationId xmlns:a16="http://schemas.microsoft.com/office/drawing/2014/main" id="{56D31CD3-9E86-4108-8E38-924DA352C264}"/>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84323" name="Text Box 3">
            <a:extLst>
              <a:ext uri="{FF2B5EF4-FFF2-40B4-BE49-F238E27FC236}">
                <a16:creationId xmlns:a16="http://schemas.microsoft.com/office/drawing/2014/main" id="{5F3D805C-4427-4149-98B0-AC3CCE3E5093}"/>
              </a:ext>
            </a:extLst>
          </p:cNvPr>
          <p:cNvSpPr txBox="1">
            <a:spLocks noChangeArrowheads="1"/>
          </p:cNvSpPr>
          <p:nvPr/>
        </p:nvSpPr>
        <p:spPr bwMode="auto">
          <a:xfrm>
            <a:off x="1199456" y="2708920"/>
            <a:ext cx="9793088"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500"/>
              </a:spcBef>
              <a:buClrTx/>
            </a:pPr>
            <a:r>
              <a:rPr lang="fr-FR" altLang="fr-FR" sz="3600" dirty="0">
                <a:solidFill>
                  <a:srgbClr val="EAEAEA"/>
                </a:solidFill>
                <a:latin typeface="Sylfaen" panose="010A0502050306030303" pitchFamily="18" charset="0"/>
              </a:rPr>
              <a:t>«  Tous sont des producteurs. (...) Ils produisent indirectement par le moyen de leur instrument. Sans eux on manquerait de certains services indispensables pour la production. »</a:t>
            </a:r>
          </a:p>
        </p:txBody>
      </p:sp>
      <p:sp>
        <p:nvSpPr>
          <p:cNvPr id="184324" name="Text Box 4">
            <a:extLst>
              <a:ext uri="{FF2B5EF4-FFF2-40B4-BE49-F238E27FC236}">
                <a16:creationId xmlns:a16="http://schemas.microsoft.com/office/drawing/2014/main" id="{8F6AFC48-9E1A-42CC-A11C-D391CCE48AF9}"/>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84325" name="Text Box 5">
            <a:extLst>
              <a:ext uri="{FF2B5EF4-FFF2-40B4-BE49-F238E27FC236}">
                <a16:creationId xmlns:a16="http://schemas.microsoft.com/office/drawing/2014/main" id="{796E1712-2B7E-4074-829A-F531FB0EA230}"/>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184326" name="Picture 6">
            <a:extLst>
              <a:ext uri="{FF2B5EF4-FFF2-40B4-BE49-F238E27FC236}">
                <a16:creationId xmlns:a16="http://schemas.microsoft.com/office/drawing/2014/main" id="{4773C766-C54E-427E-BCA9-031B61396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a:extLst>
              <a:ext uri="{FF2B5EF4-FFF2-40B4-BE49-F238E27FC236}">
                <a16:creationId xmlns:a16="http://schemas.microsoft.com/office/drawing/2014/main" id="{01F3BAEB-A790-4740-8992-6D9695A7D2B1}"/>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86371" name="Text Box 3">
            <a:extLst>
              <a:ext uri="{FF2B5EF4-FFF2-40B4-BE49-F238E27FC236}">
                <a16:creationId xmlns:a16="http://schemas.microsoft.com/office/drawing/2014/main" id="{359F254A-3879-4479-90B5-F76E924C7B35}"/>
              </a:ext>
            </a:extLst>
          </p:cNvPr>
          <p:cNvSpPr txBox="1">
            <a:spLocks noChangeArrowheads="1"/>
          </p:cNvSpPr>
          <p:nvPr/>
        </p:nvSpPr>
        <p:spPr bwMode="auto">
          <a:xfrm>
            <a:off x="1127448" y="2276872"/>
            <a:ext cx="10225136"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625"/>
              </a:spcBef>
              <a:buClrTx/>
            </a:pPr>
            <a:r>
              <a:rPr lang="fr-FR" altLang="fr-FR" sz="3600" dirty="0">
                <a:solidFill>
                  <a:srgbClr val="EAEAEA"/>
                </a:solidFill>
                <a:latin typeface="Sylfaen" panose="010A0502050306030303" pitchFamily="18" charset="0"/>
              </a:rPr>
              <a:t>« Les entrepreneurs d’industrie ne sont (…) que des intermédiaires qui réclament les services productifs nécessaires pour tel produit en proportion de la demande qu’on fait de ce produit. (…) s’ils en décident la production, ils établissent une demande de tous les services productifs qui devront y concourir, et fournissent ainsi une des bases de la valeur de ces services. »</a:t>
            </a:r>
          </a:p>
        </p:txBody>
      </p:sp>
      <p:sp>
        <p:nvSpPr>
          <p:cNvPr id="186372" name="Text Box 4">
            <a:extLst>
              <a:ext uri="{FF2B5EF4-FFF2-40B4-BE49-F238E27FC236}">
                <a16:creationId xmlns:a16="http://schemas.microsoft.com/office/drawing/2014/main" id="{D18D6F90-6DE5-443D-9298-8923260535F2}"/>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86373" name="Text Box 5">
            <a:extLst>
              <a:ext uri="{FF2B5EF4-FFF2-40B4-BE49-F238E27FC236}">
                <a16:creationId xmlns:a16="http://schemas.microsoft.com/office/drawing/2014/main" id="{0E338E4D-F3C0-4F7A-AB8D-FB96D0DE26C2}"/>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186374" name="Picture 6">
            <a:extLst>
              <a:ext uri="{FF2B5EF4-FFF2-40B4-BE49-F238E27FC236}">
                <a16:creationId xmlns:a16="http://schemas.microsoft.com/office/drawing/2014/main" id="{9E500247-F395-42E7-BEC8-0E9365C48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AB383723-7A53-451A-9B47-87B8ACA852C6}"/>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9459" name="Text Box 3">
            <a:extLst>
              <a:ext uri="{FF2B5EF4-FFF2-40B4-BE49-F238E27FC236}">
                <a16:creationId xmlns:a16="http://schemas.microsoft.com/office/drawing/2014/main" id="{5CF3EE9E-EF7E-4F4E-A6FA-04CA0A2D5FA7}"/>
              </a:ext>
            </a:extLst>
          </p:cNvPr>
          <p:cNvSpPr txBox="1">
            <a:spLocks noChangeArrowheads="1"/>
          </p:cNvSpPr>
          <p:nvPr/>
        </p:nvSpPr>
        <p:spPr bwMode="auto">
          <a:xfrm>
            <a:off x="911424" y="2756095"/>
            <a:ext cx="10153128" cy="323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375"/>
              </a:spcBef>
              <a:buClrTx/>
            </a:pPr>
            <a:r>
              <a:rPr lang="fr-FR" altLang="fr-FR" sz="3400" dirty="0">
                <a:solidFill>
                  <a:srgbClr val="EAEAEA"/>
                </a:solidFill>
                <a:latin typeface="Sylfaen" panose="010A0502050306030303" pitchFamily="18" charset="0"/>
              </a:rPr>
              <a:t>« Il faut observer que le mot valeur a deux significations différentes ; quelquefois il signifie l'utilité d'un objet particulier, et quelquefois il signifie la faculté que donne la possession de cet objet d'en acheter d'autres marchandises. On peut appeler l'une, valeur en usage, et l'autre, valeur en échange. » </a:t>
            </a:r>
          </a:p>
        </p:txBody>
      </p:sp>
      <p:sp>
        <p:nvSpPr>
          <p:cNvPr id="19460" name="Text Box 4">
            <a:extLst>
              <a:ext uri="{FF2B5EF4-FFF2-40B4-BE49-F238E27FC236}">
                <a16:creationId xmlns:a16="http://schemas.microsoft.com/office/drawing/2014/main" id="{7F1489BC-5EAC-4BE1-9B83-9911D309E45A}"/>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pic>
        <p:nvPicPr>
          <p:cNvPr id="19461" name="Picture 5">
            <a:extLst>
              <a:ext uri="{FF2B5EF4-FFF2-40B4-BE49-F238E27FC236}">
                <a16:creationId xmlns:a16="http://schemas.microsoft.com/office/drawing/2014/main" id="{9C810F33-EEB5-407A-9495-15F9C75D9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988" y="381000"/>
            <a:ext cx="1598612" cy="196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6">
            <a:extLst>
              <a:ext uri="{FF2B5EF4-FFF2-40B4-BE49-F238E27FC236}">
                <a16:creationId xmlns:a16="http://schemas.microsoft.com/office/drawing/2014/main" id="{43DBF707-0123-413C-BFF7-F8364D83E993}"/>
              </a:ext>
            </a:extLst>
          </p:cNvPr>
          <p:cNvSpPr txBox="1">
            <a:spLocks noChangeArrowheads="1"/>
          </p:cNvSpPr>
          <p:nvPr/>
        </p:nvSpPr>
        <p:spPr bwMode="auto">
          <a:xfrm>
            <a:off x="4651375" y="129540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Adam SMITH (1723 - 1790)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a:extLst>
              <a:ext uri="{FF2B5EF4-FFF2-40B4-BE49-F238E27FC236}">
                <a16:creationId xmlns:a16="http://schemas.microsoft.com/office/drawing/2014/main" id="{E464D909-1CF2-4EBD-9B1B-08124FE1014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88419" name="Text Box 3">
            <a:extLst>
              <a:ext uri="{FF2B5EF4-FFF2-40B4-BE49-F238E27FC236}">
                <a16:creationId xmlns:a16="http://schemas.microsoft.com/office/drawing/2014/main" id="{1F6C457B-F8B4-4033-AB7E-5944A405C7E9}"/>
              </a:ext>
            </a:extLst>
          </p:cNvPr>
          <p:cNvSpPr txBox="1">
            <a:spLocks noChangeArrowheads="1"/>
          </p:cNvSpPr>
          <p:nvPr/>
        </p:nvSpPr>
        <p:spPr bwMode="auto">
          <a:xfrm>
            <a:off x="1682849" y="2698097"/>
            <a:ext cx="9283501" cy="2864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ts val="1625"/>
              </a:spcBef>
              <a:buClrTx/>
            </a:pPr>
            <a:r>
              <a:rPr lang="fr-FR" altLang="fr-FR" sz="3600" dirty="0">
                <a:solidFill>
                  <a:srgbClr val="EAEAEA"/>
                </a:solidFill>
                <a:latin typeface="Sylfaen" panose="010A0502050306030303" pitchFamily="18" charset="0"/>
              </a:rPr>
              <a:t>«  D’un autre côté, les agents de la production, hommes et choses, terres, capitaux et gens industrieux, s’offrent plus ou moins (…) et forment ainsi l’autre base de la valeur qui s’établit pour ces mêmes services. »</a:t>
            </a:r>
          </a:p>
        </p:txBody>
      </p:sp>
      <p:sp>
        <p:nvSpPr>
          <p:cNvPr id="188420" name="Text Box 4">
            <a:extLst>
              <a:ext uri="{FF2B5EF4-FFF2-40B4-BE49-F238E27FC236}">
                <a16:creationId xmlns:a16="http://schemas.microsoft.com/office/drawing/2014/main" id="{52EA33C1-DA43-4105-992B-854FBD2596A4}"/>
              </a:ext>
            </a:extLst>
          </p:cNvPr>
          <p:cNvSpPr txBox="1">
            <a:spLocks noChangeArrowheads="1"/>
          </p:cNvSpPr>
          <p:nvPr/>
        </p:nvSpPr>
        <p:spPr bwMode="auto">
          <a:xfrm>
            <a:off x="2057400" y="304800"/>
            <a:ext cx="8137525" cy="1435100"/>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a:t>
            </a:r>
            <a:br>
              <a:rPr lang="fr-FR" altLang="fr-FR" sz="2400">
                <a:solidFill>
                  <a:srgbClr val="009999"/>
                </a:solidFill>
                <a:latin typeface="Candara" panose="020E0502030303020204" pitchFamily="34" charset="0"/>
              </a:rPr>
            </a:br>
            <a:endParaRPr lang="fr-FR" altLang="fr-FR" sz="2400">
              <a:solidFill>
                <a:srgbClr val="009999"/>
              </a:solidFill>
              <a:latin typeface="Candara" panose="020E0502030303020204" pitchFamily="34" charset="0"/>
            </a:endParaRPr>
          </a:p>
          <a:p>
            <a:pPr algn="ctr" eaLnBrk="1" hangingPunct="1">
              <a:spcBef>
                <a:spcPct val="0"/>
              </a:spcBef>
              <a:buClrTx/>
              <a:buFontTx/>
              <a:buNone/>
            </a:pPr>
            <a:endParaRPr lang="fr-FR" altLang="fr-FR" sz="2400">
              <a:solidFill>
                <a:srgbClr val="009999"/>
              </a:solidFill>
              <a:latin typeface="Candara" panose="020E0502030303020204" pitchFamily="34" charset="0"/>
            </a:endParaRPr>
          </a:p>
        </p:txBody>
      </p:sp>
      <p:sp>
        <p:nvSpPr>
          <p:cNvPr id="188421" name="Text Box 5">
            <a:extLst>
              <a:ext uri="{FF2B5EF4-FFF2-40B4-BE49-F238E27FC236}">
                <a16:creationId xmlns:a16="http://schemas.microsoft.com/office/drawing/2014/main" id="{1384FF79-BC51-4137-9888-F2C1CDED9EBA}"/>
              </a:ext>
            </a:extLst>
          </p:cNvPr>
          <p:cNvSpPr txBox="1">
            <a:spLocks noChangeArrowheads="1"/>
          </p:cNvSpPr>
          <p:nvPr/>
        </p:nvSpPr>
        <p:spPr bwMode="auto">
          <a:xfrm>
            <a:off x="4038600" y="1295400"/>
            <a:ext cx="457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336600"/>
                </a:solidFill>
                <a:latin typeface="Candara" panose="020E0502030303020204" pitchFamily="34" charset="0"/>
              </a:rPr>
              <a:t>Jean-Baptiste SAY (1767 - 1832)</a:t>
            </a:r>
          </a:p>
        </p:txBody>
      </p:sp>
      <p:pic>
        <p:nvPicPr>
          <p:cNvPr id="188422" name="Picture 6">
            <a:extLst>
              <a:ext uri="{FF2B5EF4-FFF2-40B4-BE49-F238E27FC236}">
                <a16:creationId xmlns:a16="http://schemas.microsoft.com/office/drawing/2014/main" id="{7CE35C26-DAB8-4DDF-B64B-1C8DA6631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304800"/>
            <a:ext cx="1806575"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a:extLst>
              <a:ext uri="{FF2B5EF4-FFF2-40B4-BE49-F238E27FC236}">
                <a16:creationId xmlns:a16="http://schemas.microsoft.com/office/drawing/2014/main" id="{C85DF285-FFC7-4C90-B12F-035059402788}"/>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90467" name="Text Box 3">
            <a:extLst>
              <a:ext uri="{FF2B5EF4-FFF2-40B4-BE49-F238E27FC236}">
                <a16:creationId xmlns:a16="http://schemas.microsoft.com/office/drawing/2014/main" id="{004CFF27-282E-45EB-9B92-862AB851706E}"/>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90468" name="Text Box 4">
            <a:extLst>
              <a:ext uri="{FF2B5EF4-FFF2-40B4-BE49-F238E27FC236}">
                <a16:creationId xmlns:a16="http://schemas.microsoft.com/office/drawing/2014/main" id="{65DA3C6E-18A9-421B-A6E0-055944044CD8}"/>
              </a:ext>
            </a:extLst>
          </p:cNvPr>
          <p:cNvSpPr txBox="1">
            <a:spLocks noChangeArrowheads="1"/>
          </p:cNvSpPr>
          <p:nvPr/>
        </p:nvSpPr>
        <p:spPr bwMode="auto">
          <a:xfrm>
            <a:off x="1905000" y="1635125"/>
            <a:ext cx="8686800" cy="304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rPr>
              <a:t>Adam Smith</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David Ricardo</a:t>
            </a:r>
          </a:p>
          <a:p>
            <a:pPr eaLnBrk="1" hangingPunct="1">
              <a:spcBef>
                <a:spcPct val="0"/>
              </a:spcBef>
              <a:buClr>
                <a:srgbClr val="336600"/>
              </a:buClr>
              <a:buFont typeface="Times New Roman" panose="02020603050405020304" pitchFamily="18" charset="0"/>
              <a:buAutoNum type="arabicPeriod"/>
            </a:pPr>
            <a:r>
              <a:rPr lang="fr-FR" altLang="fr-FR" b="1">
                <a:solidFill>
                  <a:srgbClr val="336600"/>
                </a:solidFill>
                <a:latin typeface="Candara" panose="020E0502030303020204" pitchFamily="34" charset="0"/>
                <a:cs typeface="Times New Roman" panose="02020603050405020304" pitchFamily="18" charset="0"/>
              </a:rPr>
              <a:t> J.-B. Say et la valeur-utilité</a:t>
            </a:r>
          </a:p>
          <a:p>
            <a:pPr eaLnBrk="1" hangingPunct="1">
              <a:spcBef>
                <a:spcPct val="0"/>
              </a:spcBef>
              <a:buClrTx/>
              <a:buFontTx/>
              <a:buNone/>
            </a:pPr>
            <a:r>
              <a:rPr lang="fr-FR" altLang="fr-FR" b="1">
                <a:solidFill>
                  <a:srgbClr val="FFFF66"/>
                </a:solidFill>
                <a:latin typeface="Candara" panose="020E0502030303020204" pitchFamily="34" charset="0"/>
                <a:cs typeface="Times New Roman" panose="02020603050405020304" pitchFamily="18" charset="0"/>
              </a:rPr>
              <a:t>4. Théorie de la rente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5. La dynamique de long terme</a:t>
            </a:r>
          </a:p>
          <a:p>
            <a:pPr eaLnBrk="1" hangingPunct="1">
              <a:spcBef>
                <a:spcPct val="0"/>
              </a:spcBef>
              <a:buClrTx/>
              <a:buFontTx/>
              <a:buNone/>
            </a:pPr>
            <a:r>
              <a:rPr lang="fr-FR" altLang="fr-FR" b="1">
                <a:solidFill>
                  <a:srgbClr val="336600"/>
                </a:solidFill>
                <a:latin typeface="Candara" panose="020E0502030303020204" pitchFamily="34" charset="0"/>
                <a:cs typeface="Times New Roman" panose="02020603050405020304" pitchFamily="18" charset="0"/>
              </a:rPr>
              <a:t>6. La question des crises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a:extLst>
              <a:ext uri="{FF2B5EF4-FFF2-40B4-BE49-F238E27FC236}">
                <a16:creationId xmlns:a16="http://schemas.microsoft.com/office/drawing/2014/main" id="{C85DF285-FFC7-4C90-B12F-035059402788}"/>
              </a:ext>
            </a:extLst>
          </p:cNvPr>
          <p:cNvSpPr txBox="1">
            <a:spLocks noChangeArrowheads="1"/>
          </p:cNvSpPr>
          <p:nvPr/>
        </p:nvSpPr>
        <p:spPr bwMode="auto">
          <a:xfrm>
            <a:off x="1981200" y="381000"/>
            <a:ext cx="82804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400">
                <a:solidFill>
                  <a:srgbClr val="FFFFFF"/>
                </a:solidFill>
                <a:latin typeface="Candara" panose="020E0502030303020204" pitchFamily="34" charset="0"/>
              </a:rPr>
              <a:t>Partie 3</a:t>
            </a:r>
          </a:p>
          <a:p>
            <a:pPr algn="ctr" eaLnBrk="1" hangingPunct="1">
              <a:spcBef>
                <a:spcPct val="0"/>
              </a:spcBef>
              <a:buClrTx/>
              <a:buFontTx/>
              <a:buNone/>
            </a:pPr>
            <a:r>
              <a:rPr lang="fr-FR" altLang="fr-FR" sz="3600" b="1">
                <a:solidFill>
                  <a:srgbClr val="FFFFFF"/>
                </a:solidFill>
                <a:latin typeface="Candara" panose="020E0502030303020204" pitchFamily="34" charset="0"/>
              </a:rPr>
              <a:t>Les « classiques »</a:t>
            </a:r>
          </a:p>
        </p:txBody>
      </p:sp>
      <p:sp>
        <p:nvSpPr>
          <p:cNvPr id="190467" name="Text Box 3">
            <a:extLst>
              <a:ext uri="{FF2B5EF4-FFF2-40B4-BE49-F238E27FC236}">
                <a16:creationId xmlns:a16="http://schemas.microsoft.com/office/drawing/2014/main" id="{004CFF27-282E-45EB-9B92-862AB851706E}"/>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 name="ZoneTexte 1">
            <a:extLst>
              <a:ext uri="{FF2B5EF4-FFF2-40B4-BE49-F238E27FC236}">
                <a16:creationId xmlns:a16="http://schemas.microsoft.com/office/drawing/2014/main" id="{A63D8859-6DED-5D82-3045-AA3CAC05A49E}"/>
              </a:ext>
            </a:extLst>
          </p:cNvPr>
          <p:cNvSpPr txBox="1"/>
          <p:nvPr/>
        </p:nvSpPr>
        <p:spPr>
          <a:xfrm>
            <a:off x="633996" y="1683380"/>
            <a:ext cx="11006620" cy="4985980"/>
          </a:xfrm>
          <a:prstGeom prst="rect">
            <a:avLst/>
          </a:prstGeom>
          <a:noFill/>
        </p:spPr>
        <p:txBody>
          <a:bodyPr wrap="square" rtlCol="0">
            <a:spAutoFit/>
          </a:bodyPr>
          <a:lstStyle/>
          <a:p>
            <a:pPr marL="514350" indent="-514350">
              <a:spcBef>
                <a:spcPts val="1200"/>
              </a:spcBef>
              <a:buFont typeface="+mj-lt"/>
              <a:buAutoNum type="arabicPeriod"/>
            </a:pPr>
            <a:r>
              <a:rPr lang="fr-FR" sz="3200" dirty="0">
                <a:latin typeface="Calibri" panose="020F0502020204030204" pitchFamily="34" charset="0"/>
                <a:ea typeface="Calibri" panose="020F0502020204030204" pitchFamily="34" charset="0"/>
                <a:cs typeface="Calibri" panose="020F0502020204030204" pitchFamily="34" charset="0"/>
              </a:rPr>
              <a:t>La terre est une ressource non produite. Elle existe en quantité limitée, et est appropriée par des propriétaires qui cherchent à en tirer un revenu.</a:t>
            </a:r>
          </a:p>
          <a:p>
            <a:pPr marL="514350" indent="-514350">
              <a:spcBef>
                <a:spcPts val="1200"/>
              </a:spcBef>
              <a:buFont typeface="+mj-lt"/>
              <a:buAutoNum type="arabicPeriod"/>
            </a:pPr>
            <a:r>
              <a:rPr lang="fr-FR" sz="3200" dirty="0">
                <a:latin typeface="Calibri" panose="020F0502020204030204" pitchFamily="34" charset="0"/>
                <a:ea typeface="Calibri" panose="020F0502020204030204" pitchFamily="34" charset="0"/>
                <a:cs typeface="Calibri" panose="020F0502020204030204" pitchFamily="34" charset="0"/>
              </a:rPr>
              <a:t>Les terres sur lesquelles le blé est produit sont d’une fertilité inégale : une même quantité de capital et de travail y produisent des récoltes inégales. </a:t>
            </a:r>
          </a:p>
          <a:p>
            <a:pPr marL="514350" indent="-514350">
              <a:spcBef>
                <a:spcPts val="1200"/>
              </a:spcBef>
              <a:buFont typeface="+mj-lt"/>
              <a:buAutoNum type="arabicPeriod"/>
            </a:pPr>
            <a:r>
              <a:rPr lang="fr-FR" sz="3200" dirty="0">
                <a:latin typeface="Calibri" panose="020F0502020204030204" pitchFamily="34" charset="0"/>
                <a:ea typeface="Calibri" panose="020F0502020204030204" pitchFamily="34" charset="0"/>
                <a:cs typeface="Calibri" panose="020F0502020204030204" pitchFamily="34" charset="0"/>
              </a:rPr>
              <a:t>Le blé, comme toute marchandise, possède un prix unique.</a:t>
            </a:r>
          </a:p>
          <a:p>
            <a:pPr marL="514350" indent="-514350">
              <a:spcBef>
                <a:spcPts val="1200"/>
              </a:spcBef>
              <a:buFont typeface="+mj-lt"/>
              <a:buAutoNum type="arabicPeriod"/>
            </a:pPr>
            <a:r>
              <a:rPr lang="fr-FR" sz="3200" dirty="0">
                <a:latin typeface="Calibri" panose="020F0502020204030204" pitchFamily="34" charset="0"/>
                <a:ea typeface="Calibri" panose="020F0502020204030204" pitchFamily="34" charset="0"/>
                <a:cs typeface="Calibri" panose="020F0502020204030204" pitchFamily="34" charset="0"/>
              </a:rPr>
              <a:t>Les capitalistes agraires (fermiers) sont libres d’entrer et de sortir dans l’agriculture.</a:t>
            </a:r>
          </a:p>
        </p:txBody>
      </p:sp>
    </p:spTree>
    <p:extLst>
      <p:ext uri="{BB962C8B-B14F-4D97-AF65-F5344CB8AC3E}">
        <p14:creationId xmlns:p14="http://schemas.microsoft.com/office/powerpoint/2010/main" val="217944640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a:extLst>
              <a:ext uri="{FF2B5EF4-FFF2-40B4-BE49-F238E27FC236}">
                <a16:creationId xmlns:a16="http://schemas.microsoft.com/office/drawing/2014/main" id="{66313EB1-EEEF-47A3-8756-35A76028E87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92515" name="Text Box 4">
            <a:extLst>
              <a:ext uri="{FF2B5EF4-FFF2-40B4-BE49-F238E27FC236}">
                <a16:creationId xmlns:a16="http://schemas.microsoft.com/office/drawing/2014/main" id="{55B37158-0679-4515-9909-C8DEF8BEFA05}"/>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2" name="Tableau 1">
            <a:extLst>
              <a:ext uri="{FF2B5EF4-FFF2-40B4-BE49-F238E27FC236}">
                <a16:creationId xmlns:a16="http://schemas.microsoft.com/office/drawing/2014/main" id="{8A986FBB-150B-4BB4-A048-9539BD32DAB0}"/>
              </a:ext>
            </a:extLst>
          </p:cNvPr>
          <p:cNvGraphicFramePr>
            <a:graphicFrameLocks noGrp="1"/>
          </p:cNvGraphicFramePr>
          <p:nvPr/>
        </p:nvGraphicFramePr>
        <p:xfrm>
          <a:off x="2092325" y="2346325"/>
          <a:ext cx="8035926" cy="1011238"/>
        </p:xfrm>
        <a:graphic>
          <a:graphicData uri="http://schemas.openxmlformats.org/drawingml/2006/table">
            <a:tbl>
              <a:tblPr firstRow="1" bandRow="1">
                <a:tableStyleId>{5C22544A-7EE6-4342-B048-85BDC9FD1C3A}</a:tableStyleId>
              </a:tblPr>
              <a:tblGrid>
                <a:gridCol w="1015991">
                  <a:extLst>
                    <a:ext uri="{9D8B030D-6E8A-4147-A177-3AD203B41FA5}">
                      <a16:colId xmlns:a16="http://schemas.microsoft.com/office/drawing/2014/main" val="20000"/>
                    </a:ext>
                  </a:extLst>
                </a:gridCol>
                <a:gridCol w="1403987">
                  <a:extLst>
                    <a:ext uri="{9D8B030D-6E8A-4147-A177-3AD203B41FA5}">
                      <a16:colId xmlns:a16="http://schemas.microsoft.com/office/drawing/2014/main" val="20001"/>
                    </a:ext>
                  </a:extLst>
                </a:gridCol>
                <a:gridCol w="1403987">
                  <a:extLst>
                    <a:ext uri="{9D8B030D-6E8A-4147-A177-3AD203B41FA5}">
                      <a16:colId xmlns:a16="http://schemas.microsoft.com/office/drawing/2014/main" val="20002"/>
                    </a:ext>
                  </a:extLst>
                </a:gridCol>
                <a:gridCol w="1403987">
                  <a:extLst>
                    <a:ext uri="{9D8B030D-6E8A-4147-A177-3AD203B41FA5}">
                      <a16:colId xmlns:a16="http://schemas.microsoft.com/office/drawing/2014/main" val="20003"/>
                    </a:ext>
                  </a:extLst>
                </a:gridCol>
                <a:gridCol w="1403987">
                  <a:extLst>
                    <a:ext uri="{9D8B030D-6E8A-4147-A177-3AD203B41FA5}">
                      <a16:colId xmlns:a16="http://schemas.microsoft.com/office/drawing/2014/main" val="20004"/>
                    </a:ext>
                  </a:extLst>
                </a:gridCol>
                <a:gridCol w="1403987">
                  <a:extLst>
                    <a:ext uri="{9D8B030D-6E8A-4147-A177-3AD203B41FA5}">
                      <a16:colId xmlns:a16="http://schemas.microsoft.com/office/drawing/2014/main" val="20005"/>
                    </a:ext>
                  </a:extLst>
                </a:gridCol>
              </a:tblGrid>
              <a:tr h="640281">
                <a:tc>
                  <a:txBody>
                    <a:bodyPr/>
                    <a:lstStyle/>
                    <a:p>
                      <a:r>
                        <a:rPr lang="fr-FR" sz="1800" b="0" dirty="0">
                          <a:latin typeface="Calibri" panose="020F0502020204030204" pitchFamily="34" charset="0"/>
                        </a:rPr>
                        <a:t>Données globales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7">
                <a:tc>
                  <a:txBody>
                    <a:bodyPr/>
                    <a:lstStyle/>
                    <a:p>
                      <a:r>
                        <a:rPr lang="fr-FR" sz="1800" dirty="0">
                          <a:latin typeface="Calibri" panose="020F0502020204030204" pitchFamily="34" charset="0"/>
                        </a:rPr>
                        <a:t>Blé</a:t>
                      </a:r>
                    </a:p>
                  </a:txBody>
                  <a:tcPr marL="91439" marR="91439" marT="45734" marB="45734"/>
                </a:tc>
                <a:tc>
                  <a:txBody>
                    <a:bodyPr/>
                    <a:lstStyle/>
                    <a:p>
                      <a:pPr algn="ctr"/>
                      <a:r>
                        <a:rPr lang="fr-FR" sz="1800" dirty="0">
                          <a:latin typeface="Calibri" panose="020F0502020204030204" pitchFamily="34" charset="0"/>
                        </a:rPr>
                        <a:t>150 000</a:t>
                      </a:r>
                    </a:p>
                  </a:txBody>
                  <a:tcPr marL="91439" marR="91439" marT="45734" marB="45734"/>
                </a:tc>
                <a:tc>
                  <a:txBody>
                    <a:bodyPr/>
                    <a:lstStyle/>
                    <a:p>
                      <a:pPr algn="ctr"/>
                      <a:r>
                        <a:rPr lang="fr-FR" sz="1800" dirty="0">
                          <a:latin typeface="Calibri" panose="020F0502020204030204" pitchFamily="34" charset="0"/>
                        </a:rPr>
                        <a:t>1 500 000</a:t>
                      </a:r>
                    </a:p>
                  </a:txBody>
                  <a:tcPr marL="91439" marR="91439" marT="45734" marB="45734"/>
                </a:tc>
                <a:tc>
                  <a:txBody>
                    <a:bodyPr/>
                    <a:lstStyle/>
                    <a:p>
                      <a:pPr algn="ctr"/>
                      <a:r>
                        <a:rPr lang="fr-FR" sz="1800" dirty="0">
                          <a:latin typeface="Calibri" panose="020F0502020204030204" pitchFamily="34" charset="0"/>
                        </a:rPr>
                        <a:t>1 200 000 €</a:t>
                      </a:r>
                    </a:p>
                  </a:txBody>
                  <a:tcPr marL="91439" marR="91439" marT="45734" marB="45734"/>
                </a:tc>
                <a:tc>
                  <a:txBody>
                    <a:bodyPr/>
                    <a:lstStyle/>
                    <a:p>
                      <a:pPr algn="ctr"/>
                      <a:r>
                        <a:rPr lang="fr-FR" sz="1800" dirty="0">
                          <a:latin typeface="Calibri" panose="020F0502020204030204" pitchFamily="34" charset="0"/>
                        </a:rPr>
                        <a:t>1 500 000 €</a:t>
                      </a:r>
                    </a:p>
                  </a:txBody>
                  <a:tcPr marL="91439" marR="91439" marT="45734" marB="45734"/>
                </a:tc>
                <a:tc>
                  <a:txBody>
                    <a:bodyPr/>
                    <a:lstStyle/>
                    <a:p>
                      <a:pPr algn="ctr"/>
                      <a:r>
                        <a:rPr lang="fr-FR" sz="1800" dirty="0">
                          <a:latin typeface="Calibri" panose="020F0502020204030204" pitchFamily="34" charset="0"/>
                        </a:rPr>
                        <a:t>25</a:t>
                      </a:r>
                      <a:r>
                        <a:rPr lang="fr-FR" sz="1800" baseline="0" dirty="0">
                          <a:latin typeface="Calibri" panose="020F0502020204030204" pitchFamily="34" charset="0"/>
                        </a:rPr>
                        <a:t> %</a:t>
                      </a:r>
                      <a:endParaRPr lang="fr-FR" sz="1800" dirty="0">
                        <a:latin typeface="Calibri" panose="020F0502020204030204" pitchFamily="34" charset="0"/>
                      </a:endParaRPr>
                    </a:p>
                  </a:txBody>
                  <a:tcPr marL="91439" marR="91439" marT="45734" marB="45734"/>
                </a:tc>
                <a:extLst>
                  <a:ext uri="{0D108BD9-81ED-4DB2-BD59-A6C34878D82A}">
                    <a16:rowId xmlns:a16="http://schemas.microsoft.com/office/drawing/2014/main" val="10001"/>
                  </a:ext>
                </a:extLst>
              </a:tr>
            </a:tbl>
          </a:graphicData>
        </a:graphic>
      </p:graphicFrame>
      <p:sp>
        <p:nvSpPr>
          <p:cNvPr id="9" name="ZoneTexte 8">
            <a:extLst>
              <a:ext uri="{FF2B5EF4-FFF2-40B4-BE49-F238E27FC236}">
                <a16:creationId xmlns:a16="http://schemas.microsoft.com/office/drawing/2014/main" id="{8F7B8563-7B42-4405-8276-39DE37C3E2D9}"/>
              </a:ext>
            </a:extLst>
          </p:cNvPr>
          <p:cNvSpPr txBox="1"/>
          <p:nvPr/>
        </p:nvSpPr>
        <p:spPr>
          <a:xfrm>
            <a:off x="2257425" y="1268413"/>
            <a:ext cx="7654925" cy="923925"/>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8 €</a:t>
            </a:r>
            <a:r>
              <a:rPr lang="fr-FR" dirty="0">
                <a:latin typeface="Calibri" panose="020F0502020204030204" pitchFamily="34" charset="0"/>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a:extLst>
              <a:ext uri="{FF2B5EF4-FFF2-40B4-BE49-F238E27FC236}">
                <a16:creationId xmlns:a16="http://schemas.microsoft.com/office/drawing/2014/main" id="{B8D5207C-73AB-4BD8-81B6-C3FA6A41D398}"/>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94563" name="Text Box 4">
            <a:extLst>
              <a:ext uri="{FF2B5EF4-FFF2-40B4-BE49-F238E27FC236}">
                <a16:creationId xmlns:a16="http://schemas.microsoft.com/office/drawing/2014/main" id="{457F2985-962E-458A-9D62-30EE93D191D0}"/>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2" name="Tableau 1">
            <a:extLst>
              <a:ext uri="{FF2B5EF4-FFF2-40B4-BE49-F238E27FC236}">
                <a16:creationId xmlns:a16="http://schemas.microsoft.com/office/drawing/2014/main" id="{CB8CB4E4-FA2A-435D-82F7-E8D6A2439F51}"/>
              </a:ext>
            </a:extLst>
          </p:cNvPr>
          <p:cNvGraphicFramePr>
            <a:graphicFrameLocks noGrp="1"/>
          </p:cNvGraphicFramePr>
          <p:nvPr/>
        </p:nvGraphicFramePr>
        <p:xfrm>
          <a:off x="2092325" y="2346325"/>
          <a:ext cx="7999412" cy="1011238"/>
        </p:xfrm>
        <a:graphic>
          <a:graphicData uri="http://schemas.openxmlformats.org/drawingml/2006/table">
            <a:tbl>
              <a:tblPr firstRow="1" bandRow="1">
                <a:tableStyleId>{5C22544A-7EE6-4342-B048-85BDC9FD1C3A}</a:tableStyleId>
              </a:tblPr>
              <a:tblGrid>
                <a:gridCol w="1015925">
                  <a:extLst>
                    <a:ext uri="{9D8B030D-6E8A-4147-A177-3AD203B41FA5}">
                      <a16:colId xmlns:a16="http://schemas.microsoft.com/office/drawing/2014/main" val="20000"/>
                    </a:ext>
                  </a:extLst>
                </a:gridCol>
                <a:gridCol w="1403897">
                  <a:extLst>
                    <a:ext uri="{9D8B030D-6E8A-4147-A177-3AD203B41FA5}">
                      <a16:colId xmlns:a16="http://schemas.microsoft.com/office/drawing/2014/main" val="20001"/>
                    </a:ext>
                  </a:extLst>
                </a:gridCol>
                <a:gridCol w="1403897">
                  <a:extLst>
                    <a:ext uri="{9D8B030D-6E8A-4147-A177-3AD203B41FA5}">
                      <a16:colId xmlns:a16="http://schemas.microsoft.com/office/drawing/2014/main" val="20002"/>
                    </a:ext>
                  </a:extLst>
                </a:gridCol>
                <a:gridCol w="1403897">
                  <a:extLst>
                    <a:ext uri="{9D8B030D-6E8A-4147-A177-3AD203B41FA5}">
                      <a16:colId xmlns:a16="http://schemas.microsoft.com/office/drawing/2014/main" val="20003"/>
                    </a:ext>
                  </a:extLst>
                </a:gridCol>
                <a:gridCol w="1547886">
                  <a:extLst>
                    <a:ext uri="{9D8B030D-6E8A-4147-A177-3AD203B41FA5}">
                      <a16:colId xmlns:a16="http://schemas.microsoft.com/office/drawing/2014/main" val="20004"/>
                    </a:ext>
                  </a:extLst>
                </a:gridCol>
                <a:gridCol w="1223910">
                  <a:extLst>
                    <a:ext uri="{9D8B030D-6E8A-4147-A177-3AD203B41FA5}">
                      <a16:colId xmlns:a16="http://schemas.microsoft.com/office/drawing/2014/main" val="20005"/>
                    </a:ext>
                  </a:extLst>
                </a:gridCol>
              </a:tblGrid>
              <a:tr h="640281">
                <a:tc>
                  <a:txBody>
                    <a:bodyPr/>
                    <a:lstStyle/>
                    <a:p>
                      <a:r>
                        <a:rPr lang="fr-FR" sz="1800" b="0" dirty="0">
                          <a:latin typeface="Calibri" panose="020F0502020204030204" pitchFamily="34" charset="0"/>
                        </a:rPr>
                        <a:t>Données globales</a:t>
                      </a:r>
                    </a:p>
                  </a:txBody>
                  <a:tcPr marL="91433" marR="91433" marT="45734" marB="45734"/>
                </a:tc>
                <a:tc>
                  <a:txBody>
                    <a:bodyPr/>
                    <a:lstStyle/>
                    <a:p>
                      <a:pPr algn="ctr"/>
                      <a:r>
                        <a:rPr lang="fr-FR" sz="1800" dirty="0">
                          <a:latin typeface="Calibri" panose="020F0502020204030204" pitchFamily="34" charset="0"/>
                        </a:rPr>
                        <a:t>Heures de travail</a:t>
                      </a:r>
                    </a:p>
                  </a:txBody>
                  <a:tcPr marL="91433" marR="91433" marT="45734" marB="45734" anchor="ctr"/>
                </a:tc>
                <a:tc>
                  <a:txBody>
                    <a:bodyPr/>
                    <a:lstStyle/>
                    <a:p>
                      <a:pPr algn="ctr"/>
                      <a:r>
                        <a:rPr lang="fr-FR" sz="1800" dirty="0">
                          <a:latin typeface="Calibri" panose="020F0502020204030204" pitchFamily="34" charset="0"/>
                        </a:rPr>
                        <a:t>Production</a:t>
                      </a:r>
                    </a:p>
                  </a:txBody>
                  <a:tcPr marL="91433" marR="91433" marT="45734" marB="45734" anchor="ctr"/>
                </a:tc>
                <a:tc>
                  <a:txBody>
                    <a:bodyPr/>
                    <a:lstStyle/>
                    <a:p>
                      <a:pPr algn="ctr"/>
                      <a:r>
                        <a:rPr lang="fr-FR" sz="1800" dirty="0">
                          <a:latin typeface="Calibri" panose="020F0502020204030204" pitchFamily="34" charset="0"/>
                        </a:rPr>
                        <a:t>Salaires</a:t>
                      </a:r>
                    </a:p>
                  </a:txBody>
                  <a:tcPr marL="91433" marR="91433" marT="45734" marB="45734" anchor="ctr"/>
                </a:tc>
                <a:tc>
                  <a:txBody>
                    <a:bodyPr/>
                    <a:lstStyle/>
                    <a:p>
                      <a:pPr algn="ctr"/>
                      <a:r>
                        <a:rPr lang="fr-FR" sz="1800" dirty="0">
                          <a:latin typeface="Calibri" panose="020F0502020204030204" pitchFamily="34" charset="0"/>
                        </a:rPr>
                        <a:t>Valeur</a:t>
                      </a:r>
                    </a:p>
                  </a:txBody>
                  <a:tcPr marL="91433" marR="91433" marT="45734" marB="45734" anchor="ctr"/>
                </a:tc>
                <a:tc>
                  <a:txBody>
                    <a:bodyPr/>
                    <a:lstStyle/>
                    <a:p>
                      <a:pPr algn="ctr"/>
                      <a:r>
                        <a:rPr lang="fr-FR" sz="1800" dirty="0">
                          <a:latin typeface="Calibri" panose="020F0502020204030204" pitchFamily="34" charset="0"/>
                        </a:rPr>
                        <a:t>Taux de profit</a:t>
                      </a:r>
                    </a:p>
                  </a:txBody>
                  <a:tcPr marL="91433" marR="91433" marT="45734" marB="45734" anchor="ctr"/>
                </a:tc>
                <a:extLst>
                  <a:ext uri="{0D108BD9-81ED-4DB2-BD59-A6C34878D82A}">
                    <a16:rowId xmlns:a16="http://schemas.microsoft.com/office/drawing/2014/main" val="10000"/>
                  </a:ext>
                </a:extLst>
              </a:tr>
              <a:tr h="370957">
                <a:tc>
                  <a:txBody>
                    <a:bodyPr/>
                    <a:lstStyle/>
                    <a:p>
                      <a:r>
                        <a:rPr lang="fr-FR" sz="1800" dirty="0">
                          <a:latin typeface="Calibri" panose="020F0502020204030204" pitchFamily="34" charset="0"/>
                        </a:rPr>
                        <a:t>Blé</a:t>
                      </a:r>
                    </a:p>
                  </a:txBody>
                  <a:tcPr marL="91433" marR="91433" marT="45734" marB="45734"/>
                </a:tc>
                <a:tc>
                  <a:txBody>
                    <a:bodyPr/>
                    <a:lstStyle/>
                    <a:p>
                      <a:pPr algn="ctr"/>
                      <a:r>
                        <a:rPr lang="fr-FR" sz="1800" dirty="0">
                          <a:latin typeface="Calibri" panose="020F0502020204030204" pitchFamily="34" charset="0"/>
                        </a:rPr>
                        <a:t>150 000</a:t>
                      </a:r>
                    </a:p>
                  </a:txBody>
                  <a:tcPr marL="91433" marR="91433" marT="45734" marB="45734"/>
                </a:tc>
                <a:tc>
                  <a:txBody>
                    <a:bodyPr/>
                    <a:lstStyle/>
                    <a:p>
                      <a:pPr algn="ctr"/>
                      <a:r>
                        <a:rPr lang="fr-FR" sz="1800" dirty="0">
                          <a:latin typeface="Calibri" panose="020F0502020204030204" pitchFamily="34" charset="0"/>
                        </a:rPr>
                        <a:t>1 500 000</a:t>
                      </a:r>
                    </a:p>
                  </a:txBody>
                  <a:tcPr marL="91433" marR="91433" marT="45734" marB="45734"/>
                </a:tc>
                <a:tc>
                  <a:txBody>
                    <a:bodyPr/>
                    <a:lstStyle/>
                    <a:p>
                      <a:pPr algn="ctr"/>
                      <a:r>
                        <a:rPr lang="fr-FR" sz="1800" dirty="0">
                          <a:latin typeface="Calibri" panose="020F0502020204030204" pitchFamily="34" charset="0"/>
                        </a:rPr>
                        <a:t>1 200 000 €</a:t>
                      </a:r>
                    </a:p>
                  </a:txBody>
                  <a:tcPr marL="91433" marR="91433" marT="45734" marB="45734"/>
                </a:tc>
                <a:tc>
                  <a:txBody>
                    <a:bodyPr/>
                    <a:lstStyle/>
                    <a:p>
                      <a:pPr algn="ctr"/>
                      <a:r>
                        <a:rPr lang="fr-FR" sz="1800" dirty="0">
                          <a:latin typeface="Calibri" panose="020F0502020204030204" pitchFamily="34" charset="0"/>
                        </a:rPr>
                        <a:t>1 500 000 €</a:t>
                      </a:r>
                    </a:p>
                  </a:txBody>
                  <a:tcPr marL="91433" marR="91433" marT="45734" marB="45734"/>
                </a:tc>
                <a:tc>
                  <a:txBody>
                    <a:bodyPr/>
                    <a:lstStyle/>
                    <a:p>
                      <a:pPr algn="ctr"/>
                      <a:r>
                        <a:rPr lang="fr-FR" sz="1800" dirty="0">
                          <a:latin typeface="Calibri" panose="020F0502020204030204" pitchFamily="34" charset="0"/>
                        </a:rPr>
                        <a:t>25</a:t>
                      </a:r>
                      <a:r>
                        <a:rPr lang="fr-FR" sz="1800" baseline="0" dirty="0">
                          <a:latin typeface="Calibri" panose="020F0502020204030204" pitchFamily="34" charset="0"/>
                        </a:rPr>
                        <a:t> %</a:t>
                      </a:r>
                      <a:endParaRPr lang="fr-FR" sz="1800" dirty="0">
                        <a:latin typeface="Calibri" panose="020F0502020204030204" pitchFamily="34" charset="0"/>
                      </a:endParaRPr>
                    </a:p>
                  </a:txBody>
                  <a:tcPr marL="91433" marR="91433" marT="45734" marB="45734"/>
                </a:tc>
                <a:extLst>
                  <a:ext uri="{0D108BD9-81ED-4DB2-BD59-A6C34878D82A}">
                    <a16:rowId xmlns:a16="http://schemas.microsoft.com/office/drawing/2014/main" val="10001"/>
                  </a:ext>
                </a:extLst>
              </a:tr>
            </a:tbl>
          </a:graphicData>
        </a:graphic>
      </p:graphicFrame>
      <p:sp>
        <p:nvSpPr>
          <p:cNvPr id="9" name="ZoneTexte 8">
            <a:extLst>
              <a:ext uri="{FF2B5EF4-FFF2-40B4-BE49-F238E27FC236}">
                <a16:creationId xmlns:a16="http://schemas.microsoft.com/office/drawing/2014/main" id="{C13CF917-5216-46BD-B222-D15D617FE86E}"/>
              </a:ext>
            </a:extLst>
          </p:cNvPr>
          <p:cNvSpPr txBox="1"/>
          <p:nvPr/>
        </p:nvSpPr>
        <p:spPr>
          <a:xfrm>
            <a:off x="2257425" y="1268413"/>
            <a:ext cx="7654925" cy="923925"/>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8 €</a:t>
            </a:r>
            <a:r>
              <a:rPr lang="fr-FR" dirty="0">
                <a:latin typeface="Calibri" panose="020F0502020204030204" pitchFamily="34" charset="0"/>
                <a:cs typeface="Arial" charset="0"/>
              </a:rPr>
              <a:t> </a:t>
            </a:r>
          </a:p>
        </p:txBody>
      </p:sp>
      <p:graphicFrame>
        <p:nvGraphicFramePr>
          <p:cNvPr id="7" name="Tableau 6">
            <a:extLst>
              <a:ext uri="{FF2B5EF4-FFF2-40B4-BE49-F238E27FC236}">
                <a16:creationId xmlns:a16="http://schemas.microsoft.com/office/drawing/2014/main" id="{B618209F-D53F-4790-BA37-342D1DDDFE08}"/>
              </a:ext>
            </a:extLst>
          </p:cNvPr>
          <p:cNvGraphicFramePr>
            <a:graphicFrameLocks noGrp="1"/>
          </p:cNvGraphicFramePr>
          <p:nvPr/>
        </p:nvGraphicFramePr>
        <p:xfrm>
          <a:off x="2084388" y="3933825"/>
          <a:ext cx="7999413" cy="2122488"/>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027">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694" marB="45694"/>
                </a:tc>
                <a:tc>
                  <a:txBody>
                    <a:bodyPr/>
                    <a:lstStyle/>
                    <a:p>
                      <a:pPr algn="ctr"/>
                      <a:r>
                        <a:rPr lang="fr-FR" sz="1800" dirty="0">
                          <a:latin typeface="Calibri" panose="020F0502020204030204" pitchFamily="34" charset="0"/>
                        </a:rPr>
                        <a:t>Heures de travail</a:t>
                      </a:r>
                    </a:p>
                  </a:txBody>
                  <a:tcPr marL="91439" marR="91439" marT="45694" marB="45694" anchor="ctr"/>
                </a:tc>
                <a:tc>
                  <a:txBody>
                    <a:bodyPr/>
                    <a:lstStyle/>
                    <a:p>
                      <a:pPr algn="ctr"/>
                      <a:r>
                        <a:rPr lang="fr-FR" sz="1800" dirty="0">
                          <a:latin typeface="Calibri" panose="020F0502020204030204" pitchFamily="34" charset="0"/>
                        </a:rPr>
                        <a:t>Production</a:t>
                      </a:r>
                    </a:p>
                  </a:txBody>
                  <a:tcPr marL="91439" marR="91439" marT="45694" marB="45694" anchor="ctr"/>
                </a:tc>
                <a:tc>
                  <a:txBody>
                    <a:bodyPr/>
                    <a:lstStyle/>
                    <a:p>
                      <a:pPr algn="ctr"/>
                      <a:r>
                        <a:rPr lang="fr-FR" sz="1800" dirty="0">
                          <a:latin typeface="Calibri" panose="020F0502020204030204" pitchFamily="34" charset="0"/>
                        </a:rPr>
                        <a:t>Salaires</a:t>
                      </a:r>
                    </a:p>
                  </a:txBody>
                  <a:tcPr marL="91439" marR="91439" marT="45694" marB="45694" anchor="ctr"/>
                </a:tc>
                <a:tc>
                  <a:txBody>
                    <a:bodyPr/>
                    <a:lstStyle/>
                    <a:p>
                      <a:pPr algn="ctr"/>
                      <a:r>
                        <a:rPr lang="fr-FR" sz="1800" dirty="0">
                          <a:latin typeface="Calibri" panose="020F0502020204030204" pitchFamily="34" charset="0"/>
                        </a:rPr>
                        <a:t>Valeur</a:t>
                      </a:r>
                    </a:p>
                  </a:txBody>
                  <a:tcPr marL="91439" marR="91439" marT="45694" marB="45694" anchor="ctr"/>
                </a:tc>
                <a:tc>
                  <a:txBody>
                    <a:bodyPr/>
                    <a:lstStyle/>
                    <a:p>
                      <a:pPr algn="ctr"/>
                      <a:r>
                        <a:rPr lang="fr-FR" sz="1800" dirty="0">
                          <a:latin typeface="Calibri" panose="020F0502020204030204" pitchFamily="34" charset="0"/>
                        </a:rPr>
                        <a:t>Taux de profit</a:t>
                      </a:r>
                    </a:p>
                  </a:txBody>
                  <a:tcPr marL="91439" marR="91439" marT="45694" marB="45694" anchor="ctr"/>
                </a:tc>
                <a:extLst>
                  <a:ext uri="{0D108BD9-81ED-4DB2-BD59-A6C34878D82A}">
                    <a16:rowId xmlns:a16="http://schemas.microsoft.com/office/drawing/2014/main" val="10000"/>
                  </a:ext>
                </a:extLst>
              </a:tr>
              <a:tr h="370615">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694" marB="45694"/>
                </a:tc>
                <a:tc>
                  <a:txBody>
                    <a:bodyPr/>
                    <a:lstStyle/>
                    <a:p>
                      <a:pPr algn="ctr"/>
                      <a:r>
                        <a:rPr lang="fr-FR" sz="1800" dirty="0">
                          <a:latin typeface="Calibri" panose="020F0502020204030204" pitchFamily="34" charset="0"/>
                        </a:rPr>
                        <a:t>40 000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320 000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56,25 %</a:t>
                      </a:r>
                    </a:p>
                  </a:txBody>
                  <a:tcPr marL="91439" marR="91439" marT="45694" marB="45694"/>
                </a:tc>
                <a:extLst>
                  <a:ext uri="{0D108BD9-81ED-4DB2-BD59-A6C34878D82A}">
                    <a16:rowId xmlns:a16="http://schemas.microsoft.com/office/drawing/2014/main" val="10001"/>
                  </a:ext>
                </a:extLst>
              </a:tr>
              <a:tr h="370615">
                <a:tc>
                  <a:txBody>
                    <a:bodyPr/>
                    <a:lstStyle/>
                    <a:p>
                      <a:r>
                        <a:rPr lang="fr-FR" sz="1800" dirty="0">
                          <a:latin typeface="Calibri" panose="020F0502020204030204" pitchFamily="34" charset="0"/>
                        </a:rPr>
                        <a:t>Terres 2</a:t>
                      </a:r>
                    </a:p>
                  </a:txBody>
                  <a:tcPr marL="91439" marR="91439" marT="45694" marB="45694"/>
                </a:tc>
                <a:tc>
                  <a:txBody>
                    <a:bodyPr/>
                    <a:lstStyle/>
                    <a:p>
                      <a:pPr algn="ctr"/>
                      <a:r>
                        <a:rPr lang="fr-FR" sz="1800" dirty="0">
                          <a:latin typeface="Calibri" panose="020F0502020204030204" pitchFamily="34" charset="0"/>
                        </a:rPr>
                        <a:t>50 000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400 000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25 %</a:t>
                      </a:r>
                    </a:p>
                  </a:txBody>
                  <a:tcPr marL="91439" marR="91439" marT="45694" marB="45694"/>
                </a:tc>
                <a:extLst>
                  <a:ext uri="{0D108BD9-81ED-4DB2-BD59-A6C34878D82A}">
                    <a16:rowId xmlns:a16="http://schemas.microsoft.com/office/drawing/2014/main" val="10002"/>
                  </a:ext>
                </a:extLst>
              </a:tr>
              <a:tr h="370615">
                <a:tc>
                  <a:txBody>
                    <a:bodyPr/>
                    <a:lstStyle/>
                    <a:p>
                      <a:r>
                        <a:rPr lang="fr-FR" sz="1800" dirty="0">
                          <a:latin typeface="Calibri" panose="020F0502020204030204" pitchFamily="34" charset="0"/>
                        </a:rPr>
                        <a:t>Terres 3</a:t>
                      </a:r>
                    </a:p>
                  </a:txBody>
                  <a:tcPr marL="91439" marR="91439" marT="45694" marB="45694"/>
                </a:tc>
                <a:tc>
                  <a:txBody>
                    <a:bodyPr/>
                    <a:lstStyle/>
                    <a:p>
                      <a:pPr algn="ctr"/>
                      <a:r>
                        <a:rPr lang="fr-FR" sz="1800" dirty="0">
                          <a:latin typeface="Calibri" panose="020F0502020204030204" pitchFamily="34" charset="0"/>
                        </a:rPr>
                        <a:t>60 000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480 000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solidFill>
                            <a:schemeClr val="tx1"/>
                          </a:solidFill>
                          <a:latin typeface="Calibri" panose="020F0502020204030204" pitchFamily="34" charset="0"/>
                        </a:rPr>
                        <a:t>4,17 %</a:t>
                      </a:r>
                    </a:p>
                  </a:txBody>
                  <a:tcPr marL="91439" marR="91439" marT="45694" marB="45694"/>
                </a:tc>
                <a:extLst>
                  <a:ext uri="{0D108BD9-81ED-4DB2-BD59-A6C34878D82A}">
                    <a16:rowId xmlns:a16="http://schemas.microsoft.com/office/drawing/2014/main" val="10003"/>
                  </a:ext>
                </a:extLst>
              </a:tr>
              <a:tr h="370615">
                <a:tc>
                  <a:txBody>
                    <a:bodyPr/>
                    <a:lstStyle/>
                    <a:p>
                      <a:r>
                        <a:rPr lang="fr-FR" sz="1800" b="1" dirty="0">
                          <a:latin typeface="Calibri" panose="020F0502020204030204" pitchFamily="34" charset="0"/>
                        </a:rPr>
                        <a:t>TOTAL</a:t>
                      </a:r>
                    </a:p>
                  </a:txBody>
                  <a:tcPr marL="91439" marR="91439" marT="45694" marB="45694"/>
                </a:tc>
                <a:tc>
                  <a:txBody>
                    <a:bodyPr/>
                    <a:lstStyle/>
                    <a:p>
                      <a:pPr algn="ctr"/>
                      <a:r>
                        <a:rPr lang="fr-FR" sz="1800" b="1" dirty="0">
                          <a:latin typeface="Calibri" panose="020F0502020204030204" pitchFamily="34" charset="0"/>
                        </a:rPr>
                        <a:t>150 000</a:t>
                      </a:r>
                    </a:p>
                  </a:txBody>
                  <a:tcPr marL="91439" marR="91439" marT="45694" marB="45694"/>
                </a:tc>
                <a:tc>
                  <a:txBody>
                    <a:bodyPr/>
                    <a:lstStyle/>
                    <a:p>
                      <a:pPr algn="ctr"/>
                      <a:r>
                        <a:rPr lang="fr-FR" sz="1800" b="1" dirty="0">
                          <a:latin typeface="Calibri" panose="020F0502020204030204" pitchFamily="34" charset="0"/>
                        </a:rPr>
                        <a:t>1 500 000</a:t>
                      </a:r>
                    </a:p>
                  </a:txBody>
                  <a:tcPr marL="91439" marR="91439" marT="45694" marB="45694"/>
                </a:tc>
                <a:tc>
                  <a:txBody>
                    <a:bodyPr/>
                    <a:lstStyle/>
                    <a:p>
                      <a:pPr algn="ctr"/>
                      <a:r>
                        <a:rPr lang="fr-FR" sz="1800" b="1" dirty="0">
                          <a:latin typeface="Calibri" panose="020F0502020204030204" pitchFamily="34" charset="0"/>
                        </a:rPr>
                        <a:t>1 200 000</a:t>
                      </a:r>
                    </a:p>
                  </a:txBody>
                  <a:tcPr marL="91439" marR="91439" marT="45694" marB="45694"/>
                </a:tc>
                <a:tc>
                  <a:txBody>
                    <a:bodyPr/>
                    <a:lstStyle/>
                    <a:p>
                      <a:pPr algn="ctr"/>
                      <a:r>
                        <a:rPr lang="fr-FR" sz="1800" b="1" dirty="0">
                          <a:latin typeface="Calibri" panose="020F0502020204030204" pitchFamily="34" charset="0"/>
                        </a:rPr>
                        <a:t>1 500 000</a:t>
                      </a:r>
                    </a:p>
                  </a:txBody>
                  <a:tcPr marL="91439" marR="91439" marT="45694" marB="45694"/>
                </a:tc>
                <a:tc>
                  <a:txBody>
                    <a:bodyPr/>
                    <a:lstStyle/>
                    <a:p>
                      <a:pPr algn="ctr"/>
                      <a:r>
                        <a:rPr lang="fr-FR" sz="1800" b="1" dirty="0">
                          <a:latin typeface="Calibri" panose="020F0502020204030204" pitchFamily="34" charset="0"/>
                        </a:rPr>
                        <a:t>25 %</a:t>
                      </a:r>
                    </a:p>
                  </a:txBody>
                  <a:tcPr marL="91439" marR="91439" marT="45694" marB="45694"/>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a:extLst>
              <a:ext uri="{FF2B5EF4-FFF2-40B4-BE49-F238E27FC236}">
                <a16:creationId xmlns:a16="http://schemas.microsoft.com/office/drawing/2014/main" id="{AEB548C8-877C-4B0B-AA3C-E4FA836D54EF}"/>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96611" name="Text Box 4">
            <a:extLst>
              <a:ext uri="{FF2B5EF4-FFF2-40B4-BE49-F238E27FC236}">
                <a16:creationId xmlns:a16="http://schemas.microsoft.com/office/drawing/2014/main" id="{3B1E1361-2647-42B3-830A-8BDF01220E07}"/>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2" name="Tableau 1">
            <a:extLst>
              <a:ext uri="{FF2B5EF4-FFF2-40B4-BE49-F238E27FC236}">
                <a16:creationId xmlns:a16="http://schemas.microsoft.com/office/drawing/2014/main" id="{7BFEB4AF-7F3A-4E80-AF90-D48B38863267}"/>
              </a:ext>
            </a:extLst>
          </p:cNvPr>
          <p:cNvGraphicFramePr>
            <a:graphicFrameLocks noGrp="1"/>
          </p:cNvGraphicFramePr>
          <p:nvPr/>
        </p:nvGraphicFramePr>
        <p:xfrm>
          <a:off x="2092325" y="2346325"/>
          <a:ext cx="7999412" cy="1011238"/>
        </p:xfrm>
        <a:graphic>
          <a:graphicData uri="http://schemas.openxmlformats.org/drawingml/2006/table">
            <a:tbl>
              <a:tblPr firstRow="1" bandRow="1">
                <a:tableStyleId>{5C22544A-7EE6-4342-B048-85BDC9FD1C3A}</a:tableStyleId>
              </a:tblPr>
              <a:tblGrid>
                <a:gridCol w="1015925">
                  <a:extLst>
                    <a:ext uri="{9D8B030D-6E8A-4147-A177-3AD203B41FA5}">
                      <a16:colId xmlns:a16="http://schemas.microsoft.com/office/drawing/2014/main" val="20000"/>
                    </a:ext>
                  </a:extLst>
                </a:gridCol>
                <a:gridCol w="1403897">
                  <a:extLst>
                    <a:ext uri="{9D8B030D-6E8A-4147-A177-3AD203B41FA5}">
                      <a16:colId xmlns:a16="http://schemas.microsoft.com/office/drawing/2014/main" val="20001"/>
                    </a:ext>
                  </a:extLst>
                </a:gridCol>
                <a:gridCol w="1403897">
                  <a:extLst>
                    <a:ext uri="{9D8B030D-6E8A-4147-A177-3AD203B41FA5}">
                      <a16:colId xmlns:a16="http://schemas.microsoft.com/office/drawing/2014/main" val="20002"/>
                    </a:ext>
                  </a:extLst>
                </a:gridCol>
                <a:gridCol w="1403897">
                  <a:extLst>
                    <a:ext uri="{9D8B030D-6E8A-4147-A177-3AD203B41FA5}">
                      <a16:colId xmlns:a16="http://schemas.microsoft.com/office/drawing/2014/main" val="20003"/>
                    </a:ext>
                  </a:extLst>
                </a:gridCol>
                <a:gridCol w="1547886">
                  <a:extLst>
                    <a:ext uri="{9D8B030D-6E8A-4147-A177-3AD203B41FA5}">
                      <a16:colId xmlns:a16="http://schemas.microsoft.com/office/drawing/2014/main" val="20004"/>
                    </a:ext>
                  </a:extLst>
                </a:gridCol>
                <a:gridCol w="1223910">
                  <a:extLst>
                    <a:ext uri="{9D8B030D-6E8A-4147-A177-3AD203B41FA5}">
                      <a16:colId xmlns:a16="http://schemas.microsoft.com/office/drawing/2014/main" val="20005"/>
                    </a:ext>
                  </a:extLst>
                </a:gridCol>
              </a:tblGrid>
              <a:tr h="640281">
                <a:tc>
                  <a:txBody>
                    <a:bodyPr/>
                    <a:lstStyle/>
                    <a:p>
                      <a:r>
                        <a:rPr lang="fr-FR" sz="1800" b="0" dirty="0">
                          <a:latin typeface="Calibri" panose="020F0502020204030204" pitchFamily="34" charset="0"/>
                        </a:rPr>
                        <a:t>Données globales</a:t>
                      </a:r>
                    </a:p>
                  </a:txBody>
                  <a:tcPr marL="91433" marR="91433" marT="45734" marB="45734"/>
                </a:tc>
                <a:tc>
                  <a:txBody>
                    <a:bodyPr/>
                    <a:lstStyle/>
                    <a:p>
                      <a:pPr algn="ctr"/>
                      <a:r>
                        <a:rPr lang="fr-FR" sz="1800" dirty="0">
                          <a:latin typeface="Calibri" panose="020F0502020204030204" pitchFamily="34" charset="0"/>
                        </a:rPr>
                        <a:t>Heures de travail</a:t>
                      </a:r>
                    </a:p>
                  </a:txBody>
                  <a:tcPr marL="91433" marR="91433" marT="45734" marB="45734" anchor="ctr"/>
                </a:tc>
                <a:tc>
                  <a:txBody>
                    <a:bodyPr/>
                    <a:lstStyle/>
                    <a:p>
                      <a:pPr algn="ctr"/>
                      <a:r>
                        <a:rPr lang="fr-FR" sz="1800" dirty="0">
                          <a:latin typeface="Calibri" panose="020F0502020204030204" pitchFamily="34" charset="0"/>
                        </a:rPr>
                        <a:t>Production</a:t>
                      </a:r>
                    </a:p>
                  </a:txBody>
                  <a:tcPr marL="91433" marR="91433" marT="45734" marB="45734" anchor="ctr"/>
                </a:tc>
                <a:tc>
                  <a:txBody>
                    <a:bodyPr/>
                    <a:lstStyle/>
                    <a:p>
                      <a:pPr algn="ctr"/>
                      <a:r>
                        <a:rPr lang="fr-FR" sz="1800" dirty="0">
                          <a:latin typeface="Calibri" panose="020F0502020204030204" pitchFamily="34" charset="0"/>
                        </a:rPr>
                        <a:t>Salaires</a:t>
                      </a:r>
                    </a:p>
                  </a:txBody>
                  <a:tcPr marL="91433" marR="91433" marT="45734" marB="45734" anchor="ctr"/>
                </a:tc>
                <a:tc>
                  <a:txBody>
                    <a:bodyPr/>
                    <a:lstStyle/>
                    <a:p>
                      <a:pPr algn="ctr"/>
                      <a:r>
                        <a:rPr lang="fr-FR" sz="1800" dirty="0">
                          <a:latin typeface="Calibri" panose="020F0502020204030204" pitchFamily="34" charset="0"/>
                        </a:rPr>
                        <a:t>Valeur</a:t>
                      </a:r>
                    </a:p>
                  </a:txBody>
                  <a:tcPr marL="91433" marR="91433" marT="45734" marB="45734" anchor="ctr"/>
                </a:tc>
                <a:tc>
                  <a:txBody>
                    <a:bodyPr/>
                    <a:lstStyle/>
                    <a:p>
                      <a:pPr algn="ctr"/>
                      <a:r>
                        <a:rPr lang="fr-FR" sz="1800" dirty="0">
                          <a:latin typeface="Calibri" panose="020F0502020204030204" pitchFamily="34" charset="0"/>
                        </a:rPr>
                        <a:t>Taux de profit</a:t>
                      </a:r>
                    </a:p>
                  </a:txBody>
                  <a:tcPr marL="91433" marR="91433" marT="45734" marB="45734" anchor="ctr"/>
                </a:tc>
                <a:extLst>
                  <a:ext uri="{0D108BD9-81ED-4DB2-BD59-A6C34878D82A}">
                    <a16:rowId xmlns:a16="http://schemas.microsoft.com/office/drawing/2014/main" val="10000"/>
                  </a:ext>
                </a:extLst>
              </a:tr>
              <a:tr h="370957">
                <a:tc>
                  <a:txBody>
                    <a:bodyPr/>
                    <a:lstStyle/>
                    <a:p>
                      <a:r>
                        <a:rPr lang="fr-FR" sz="1800" dirty="0">
                          <a:latin typeface="Calibri" panose="020F0502020204030204" pitchFamily="34" charset="0"/>
                        </a:rPr>
                        <a:t>Blé</a:t>
                      </a:r>
                    </a:p>
                  </a:txBody>
                  <a:tcPr marL="91433" marR="91433" marT="45734" marB="45734"/>
                </a:tc>
                <a:tc>
                  <a:txBody>
                    <a:bodyPr/>
                    <a:lstStyle/>
                    <a:p>
                      <a:pPr algn="ctr"/>
                      <a:r>
                        <a:rPr lang="fr-FR" sz="1800" dirty="0">
                          <a:latin typeface="Calibri" panose="020F0502020204030204" pitchFamily="34" charset="0"/>
                        </a:rPr>
                        <a:t>150 000</a:t>
                      </a:r>
                    </a:p>
                  </a:txBody>
                  <a:tcPr marL="91433" marR="91433" marT="45734" marB="45734"/>
                </a:tc>
                <a:tc>
                  <a:txBody>
                    <a:bodyPr/>
                    <a:lstStyle/>
                    <a:p>
                      <a:pPr algn="ctr"/>
                      <a:r>
                        <a:rPr lang="fr-FR" sz="1800" dirty="0">
                          <a:latin typeface="Calibri" panose="020F0502020204030204" pitchFamily="34" charset="0"/>
                        </a:rPr>
                        <a:t>1 500 000</a:t>
                      </a:r>
                    </a:p>
                  </a:txBody>
                  <a:tcPr marL="91433" marR="91433" marT="45734" marB="45734"/>
                </a:tc>
                <a:tc>
                  <a:txBody>
                    <a:bodyPr/>
                    <a:lstStyle/>
                    <a:p>
                      <a:pPr algn="ctr"/>
                      <a:r>
                        <a:rPr lang="fr-FR" sz="1800" dirty="0">
                          <a:latin typeface="Calibri" panose="020F0502020204030204" pitchFamily="34" charset="0"/>
                        </a:rPr>
                        <a:t>1 200 000 €</a:t>
                      </a:r>
                    </a:p>
                  </a:txBody>
                  <a:tcPr marL="91433" marR="91433" marT="45734" marB="45734"/>
                </a:tc>
                <a:tc>
                  <a:txBody>
                    <a:bodyPr/>
                    <a:lstStyle/>
                    <a:p>
                      <a:pPr algn="ctr"/>
                      <a:r>
                        <a:rPr lang="fr-FR" sz="1800" dirty="0">
                          <a:latin typeface="Calibri" panose="020F0502020204030204" pitchFamily="34" charset="0"/>
                        </a:rPr>
                        <a:t>1 500 000 €</a:t>
                      </a:r>
                    </a:p>
                  </a:txBody>
                  <a:tcPr marL="91433" marR="91433" marT="45734" marB="45734"/>
                </a:tc>
                <a:tc>
                  <a:txBody>
                    <a:bodyPr/>
                    <a:lstStyle/>
                    <a:p>
                      <a:pPr algn="ctr"/>
                      <a:r>
                        <a:rPr lang="fr-FR" sz="1800" dirty="0">
                          <a:latin typeface="Calibri" panose="020F0502020204030204" pitchFamily="34" charset="0"/>
                        </a:rPr>
                        <a:t>25</a:t>
                      </a:r>
                      <a:r>
                        <a:rPr lang="fr-FR" sz="1800" baseline="0" dirty="0">
                          <a:latin typeface="Calibri" panose="020F0502020204030204" pitchFamily="34" charset="0"/>
                        </a:rPr>
                        <a:t> %</a:t>
                      </a:r>
                      <a:endParaRPr lang="fr-FR" sz="1800" dirty="0">
                        <a:latin typeface="Calibri" panose="020F0502020204030204" pitchFamily="34" charset="0"/>
                      </a:endParaRPr>
                    </a:p>
                  </a:txBody>
                  <a:tcPr marL="91433" marR="91433" marT="45734" marB="45734"/>
                </a:tc>
                <a:extLst>
                  <a:ext uri="{0D108BD9-81ED-4DB2-BD59-A6C34878D82A}">
                    <a16:rowId xmlns:a16="http://schemas.microsoft.com/office/drawing/2014/main" val="10001"/>
                  </a:ext>
                </a:extLst>
              </a:tr>
            </a:tbl>
          </a:graphicData>
        </a:graphic>
      </p:graphicFrame>
      <p:sp>
        <p:nvSpPr>
          <p:cNvPr id="9" name="ZoneTexte 8">
            <a:extLst>
              <a:ext uri="{FF2B5EF4-FFF2-40B4-BE49-F238E27FC236}">
                <a16:creationId xmlns:a16="http://schemas.microsoft.com/office/drawing/2014/main" id="{2A035A54-A62A-4E0A-B68B-A36F2C01B545}"/>
              </a:ext>
            </a:extLst>
          </p:cNvPr>
          <p:cNvSpPr txBox="1"/>
          <p:nvPr/>
        </p:nvSpPr>
        <p:spPr>
          <a:xfrm>
            <a:off x="2257425" y="1268413"/>
            <a:ext cx="7654925" cy="923925"/>
          </a:xfrm>
          <a:prstGeom prst="rect">
            <a:avLst/>
          </a:prstGeom>
          <a:noFill/>
        </p:spPr>
        <p:txBody>
          <a:bodyPr>
            <a:spAutoFit/>
          </a:bodyPr>
          <a:lstStyle/>
          <a:p>
            <a:pPr eaLnBrk="1" hangingPunct="1">
              <a:defRPr/>
            </a:pPr>
            <a:r>
              <a:rPr lang="fr-FR" b="1" dirty="0">
                <a:latin typeface="Calibri" panose="020F0502020204030204" pitchFamily="34" charset="0"/>
                <a:cs typeface="Arial" charset="0"/>
              </a:rPr>
              <a:t>Hypothèses :</a:t>
            </a:r>
          </a:p>
          <a:p>
            <a:pPr marL="285750" indent="-285750" eaLnBrk="1" hangingPunct="1">
              <a:buFontTx/>
              <a:buChar char="-"/>
              <a:defRPr/>
            </a:pPr>
            <a:r>
              <a:rPr lang="fr-FR" dirty="0">
                <a:latin typeface="Calibri" panose="020F0502020204030204" pitchFamily="34" charset="0"/>
                <a:cs typeface="Arial" charset="0"/>
              </a:rPr>
              <a:t>1 heure de travail social </a:t>
            </a:r>
            <a:r>
              <a:rPr lang="fr-FR" dirty="0">
                <a:latin typeface="Calibri" panose="020F0502020204030204" pitchFamily="34" charset="0"/>
                <a:cs typeface="Arial" charset="0"/>
                <a:sym typeface="Symbol"/>
              </a:rPr>
              <a:t> 10 €</a:t>
            </a:r>
          </a:p>
          <a:p>
            <a:pPr marL="285750" indent="-285750" eaLnBrk="1" hangingPunct="1">
              <a:buFontTx/>
              <a:buChar char="-"/>
              <a:defRPr/>
            </a:pPr>
            <a:r>
              <a:rPr lang="fr-FR" dirty="0">
                <a:latin typeface="Calibri" panose="020F0502020204030204" pitchFamily="34" charset="0"/>
                <a:cs typeface="Arial" charset="0"/>
                <a:sym typeface="Symbol"/>
              </a:rPr>
              <a:t>Salaire horaire = 8 €</a:t>
            </a:r>
            <a:r>
              <a:rPr lang="fr-FR" dirty="0">
                <a:latin typeface="Calibri" panose="020F0502020204030204" pitchFamily="34" charset="0"/>
                <a:cs typeface="Arial" charset="0"/>
              </a:rPr>
              <a:t> </a:t>
            </a:r>
          </a:p>
        </p:txBody>
      </p:sp>
      <p:graphicFrame>
        <p:nvGraphicFramePr>
          <p:cNvPr id="7" name="Tableau 6">
            <a:extLst>
              <a:ext uri="{FF2B5EF4-FFF2-40B4-BE49-F238E27FC236}">
                <a16:creationId xmlns:a16="http://schemas.microsoft.com/office/drawing/2014/main" id="{26419D4E-6A1B-44AE-8858-411C30C42300}"/>
              </a:ext>
            </a:extLst>
          </p:cNvPr>
          <p:cNvGraphicFramePr>
            <a:graphicFrameLocks noGrp="1"/>
          </p:cNvGraphicFramePr>
          <p:nvPr/>
        </p:nvGraphicFramePr>
        <p:xfrm>
          <a:off x="2084388" y="3933825"/>
          <a:ext cx="7999413" cy="2122488"/>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027">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694" marB="45694"/>
                </a:tc>
                <a:tc>
                  <a:txBody>
                    <a:bodyPr/>
                    <a:lstStyle/>
                    <a:p>
                      <a:pPr algn="ctr"/>
                      <a:r>
                        <a:rPr lang="fr-FR" sz="1800" dirty="0">
                          <a:latin typeface="Calibri" panose="020F0502020204030204" pitchFamily="34" charset="0"/>
                        </a:rPr>
                        <a:t>Heures de travail</a:t>
                      </a:r>
                    </a:p>
                  </a:txBody>
                  <a:tcPr marL="91439" marR="91439" marT="45694" marB="45694" anchor="ctr"/>
                </a:tc>
                <a:tc>
                  <a:txBody>
                    <a:bodyPr/>
                    <a:lstStyle/>
                    <a:p>
                      <a:pPr algn="ctr"/>
                      <a:r>
                        <a:rPr lang="fr-FR" sz="1800" dirty="0">
                          <a:latin typeface="Calibri" panose="020F0502020204030204" pitchFamily="34" charset="0"/>
                        </a:rPr>
                        <a:t>Production</a:t>
                      </a:r>
                    </a:p>
                  </a:txBody>
                  <a:tcPr marL="91439" marR="91439" marT="45694" marB="45694" anchor="ctr"/>
                </a:tc>
                <a:tc>
                  <a:txBody>
                    <a:bodyPr/>
                    <a:lstStyle/>
                    <a:p>
                      <a:pPr algn="ctr"/>
                      <a:r>
                        <a:rPr lang="fr-FR" sz="1800" dirty="0">
                          <a:latin typeface="Calibri" panose="020F0502020204030204" pitchFamily="34" charset="0"/>
                        </a:rPr>
                        <a:t>Salaires</a:t>
                      </a:r>
                    </a:p>
                  </a:txBody>
                  <a:tcPr marL="91439" marR="91439" marT="45694" marB="45694" anchor="ctr"/>
                </a:tc>
                <a:tc>
                  <a:txBody>
                    <a:bodyPr/>
                    <a:lstStyle/>
                    <a:p>
                      <a:pPr algn="ctr"/>
                      <a:r>
                        <a:rPr lang="fr-FR" sz="1800" dirty="0">
                          <a:latin typeface="Calibri" panose="020F0502020204030204" pitchFamily="34" charset="0"/>
                        </a:rPr>
                        <a:t>Valeur</a:t>
                      </a:r>
                    </a:p>
                  </a:txBody>
                  <a:tcPr marL="91439" marR="91439" marT="45694" marB="45694" anchor="ctr"/>
                </a:tc>
                <a:tc>
                  <a:txBody>
                    <a:bodyPr/>
                    <a:lstStyle/>
                    <a:p>
                      <a:pPr algn="ctr"/>
                      <a:r>
                        <a:rPr lang="fr-FR" sz="1800" dirty="0">
                          <a:latin typeface="Calibri" panose="020F0502020204030204" pitchFamily="34" charset="0"/>
                        </a:rPr>
                        <a:t>Taux de profit</a:t>
                      </a:r>
                    </a:p>
                  </a:txBody>
                  <a:tcPr marL="91439" marR="91439" marT="45694" marB="45694" anchor="ctr"/>
                </a:tc>
                <a:extLst>
                  <a:ext uri="{0D108BD9-81ED-4DB2-BD59-A6C34878D82A}">
                    <a16:rowId xmlns:a16="http://schemas.microsoft.com/office/drawing/2014/main" val="10000"/>
                  </a:ext>
                </a:extLst>
              </a:tr>
              <a:tr h="370615">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694" marB="45694"/>
                </a:tc>
                <a:tc>
                  <a:txBody>
                    <a:bodyPr/>
                    <a:lstStyle/>
                    <a:p>
                      <a:pPr algn="ctr"/>
                      <a:r>
                        <a:rPr lang="fr-FR" sz="1800" dirty="0">
                          <a:latin typeface="Calibri" panose="020F0502020204030204" pitchFamily="34" charset="0"/>
                        </a:rPr>
                        <a:t>40 000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320 000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56,25 %</a:t>
                      </a:r>
                    </a:p>
                  </a:txBody>
                  <a:tcPr marL="91439" marR="91439" marT="45694" marB="45694"/>
                </a:tc>
                <a:extLst>
                  <a:ext uri="{0D108BD9-81ED-4DB2-BD59-A6C34878D82A}">
                    <a16:rowId xmlns:a16="http://schemas.microsoft.com/office/drawing/2014/main" val="10001"/>
                  </a:ext>
                </a:extLst>
              </a:tr>
              <a:tr h="370615">
                <a:tc>
                  <a:txBody>
                    <a:bodyPr/>
                    <a:lstStyle/>
                    <a:p>
                      <a:r>
                        <a:rPr lang="fr-FR" sz="1800" dirty="0">
                          <a:latin typeface="Calibri" panose="020F0502020204030204" pitchFamily="34" charset="0"/>
                        </a:rPr>
                        <a:t>Terres 2</a:t>
                      </a:r>
                    </a:p>
                  </a:txBody>
                  <a:tcPr marL="91439" marR="91439" marT="45694" marB="45694"/>
                </a:tc>
                <a:tc>
                  <a:txBody>
                    <a:bodyPr/>
                    <a:lstStyle/>
                    <a:p>
                      <a:pPr algn="ctr"/>
                      <a:r>
                        <a:rPr lang="fr-FR" sz="1800" dirty="0">
                          <a:latin typeface="Calibri" panose="020F0502020204030204" pitchFamily="34" charset="0"/>
                        </a:rPr>
                        <a:t>50 000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400 000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25 %</a:t>
                      </a:r>
                    </a:p>
                  </a:txBody>
                  <a:tcPr marL="91439" marR="91439" marT="45694" marB="45694"/>
                </a:tc>
                <a:extLst>
                  <a:ext uri="{0D108BD9-81ED-4DB2-BD59-A6C34878D82A}">
                    <a16:rowId xmlns:a16="http://schemas.microsoft.com/office/drawing/2014/main" val="10002"/>
                  </a:ext>
                </a:extLst>
              </a:tr>
              <a:tr h="370615">
                <a:tc>
                  <a:txBody>
                    <a:bodyPr/>
                    <a:lstStyle/>
                    <a:p>
                      <a:r>
                        <a:rPr lang="fr-FR" sz="1800" dirty="0">
                          <a:latin typeface="Calibri" panose="020F0502020204030204" pitchFamily="34" charset="0"/>
                        </a:rPr>
                        <a:t>Terres 3</a:t>
                      </a:r>
                    </a:p>
                  </a:txBody>
                  <a:tcPr marL="91439" marR="91439" marT="45694" marB="45694"/>
                </a:tc>
                <a:tc>
                  <a:txBody>
                    <a:bodyPr/>
                    <a:lstStyle/>
                    <a:p>
                      <a:pPr algn="ctr"/>
                      <a:r>
                        <a:rPr lang="fr-FR" sz="1800" dirty="0">
                          <a:latin typeface="Calibri" panose="020F0502020204030204" pitchFamily="34" charset="0"/>
                        </a:rPr>
                        <a:t>60 000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dirty="0">
                          <a:latin typeface="Calibri" panose="020F0502020204030204" pitchFamily="34" charset="0"/>
                        </a:rPr>
                        <a:t>480 000</a:t>
                      </a:r>
                    </a:p>
                  </a:txBody>
                  <a:tcPr marL="91439" marR="91439" marT="45694" marB="45694"/>
                </a:tc>
                <a:tc>
                  <a:txBody>
                    <a:bodyPr/>
                    <a:lstStyle/>
                    <a:p>
                      <a:pPr algn="ctr"/>
                      <a:r>
                        <a:rPr lang="fr-FR" sz="1800" dirty="0">
                          <a:latin typeface="Calibri" panose="020F0502020204030204" pitchFamily="34" charset="0"/>
                        </a:rPr>
                        <a:t>500 000</a:t>
                      </a:r>
                    </a:p>
                  </a:txBody>
                  <a:tcPr marL="91439" marR="91439" marT="45694" marB="45694"/>
                </a:tc>
                <a:tc>
                  <a:txBody>
                    <a:bodyPr/>
                    <a:lstStyle/>
                    <a:p>
                      <a:pPr algn="ctr"/>
                      <a:r>
                        <a:rPr lang="fr-FR" sz="1800" b="1" dirty="0">
                          <a:solidFill>
                            <a:srgbClr val="FF0000"/>
                          </a:solidFill>
                          <a:latin typeface="Calibri" panose="020F0502020204030204" pitchFamily="34" charset="0"/>
                        </a:rPr>
                        <a:t>4,17 %</a:t>
                      </a:r>
                    </a:p>
                  </a:txBody>
                  <a:tcPr marL="91439" marR="91439" marT="45694" marB="45694"/>
                </a:tc>
                <a:extLst>
                  <a:ext uri="{0D108BD9-81ED-4DB2-BD59-A6C34878D82A}">
                    <a16:rowId xmlns:a16="http://schemas.microsoft.com/office/drawing/2014/main" val="10003"/>
                  </a:ext>
                </a:extLst>
              </a:tr>
              <a:tr h="370615">
                <a:tc>
                  <a:txBody>
                    <a:bodyPr/>
                    <a:lstStyle/>
                    <a:p>
                      <a:r>
                        <a:rPr lang="fr-FR" sz="1800" b="1" dirty="0">
                          <a:latin typeface="Calibri" panose="020F0502020204030204" pitchFamily="34" charset="0"/>
                        </a:rPr>
                        <a:t>TOTAL</a:t>
                      </a:r>
                    </a:p>
                  </a:txBody>
                  <a:tcPr marL="91439" marR="91439" marT="45694" marB="45694"/>
                </a:tc>
                <a:tc>
                  <a:txBody>
                    <a:bodyPr/>
                    <a:lstStyle/>
                    <a:p>
                      <a:pPr algn="ctr"/>
                      <a:r>
                        <a:rPr lang="fr-FR" sz="1800" b="1" dirty="0">
                          <a:latin typeface="Calibri" panose="020F0502020204030204" pitchFamily="34" charset="0"/>
                        </a:rPr>
                        <a:t>150 000</a:t>
                      </a:r>
                    </a:p>
                  </a:txBody>
                  <a:tcPr marL="91439" marR="91439" marT="45694" marB="45694"/>
                </a:tc>
                <a:tc>
                  <a:txBody>
                    <a:bodyPr/>
                    <a:lstStyle/>
                    <a:p>
                      <a:pPr algn="ctr"/>
                      <a:r>
                        <a:rPr lang="fr-FR" sz="1800" b="1" dirty="0">
                          <a:latin typeface="Calibri" panose="020F0502020204030204" pitchFamily="34" charset="0"/>
                        </a:rPr>
                        <a:t>1 500 000</a:t>
                      </a:r>
                    </a:p>
                  </a:txBody>
                  <a:tcPr marL="91439" marR="91439" marT="45694" marB="45694"/>
                </a:tc>
                <a:tc>
                  <a:txBody>
                    <a:bodyPr/>
                    <a:lstStyle/>
                    <a:p>
                      <a:pPr algn="ctr"/>
                      <a:r>
                        <a:rPr lang="fr-FR" sz="1800" b="1" dirty="0">
                          <a:latin typeface="Calibri" panose="020F0502020204030204" pitchFamily="34" charset="0"/>
                        </a:rPr>
                        <a:t>1 200 000</a:t>
                      </a:r>
                    </a:p>
                  </a:txBody>
                  <a:tcPr marL="91439" marR="91439" marT="45694" marB="45694"/>
                </a:tc>
                <a:tc>
                  <a:txBody>
                    <a:bodyPr/>
                    <a:lstStyle/>
                    <a:p>
                      <a:pPr algn="ctr"/>
                      <a:r>
                        <a:rPr lang="fr-FR" sz="1800" b="1" dirty="0">
                          <a:latin typeface="Calibri" panose="020F0502020204030204" pitchFamily="34" charset="0"/>
                        </a:rPr>
                        <a:t>1 500 000</a:t>
                      </a:r>
                    </a:p>
                  </a:txBody>
                  <a:tcPr marL="91439" marR="91439" marT="45694" marB="45694"/>
                </a:tc>
                <a:tc>
                  <a:txBody>
                    <a:bodyPr/>
                    <a:lstStyle/>
                    <a:p>
                      <a:pPr algn="ctr"/>
                      <a:r>
                        <a:rPr lang="fr-FR" sz="1800" b="1" dirty="0">
                          <a:latin typeface="Calibri" panose="020F0502020204030204" pitchFamily="34" charset="0"/>
                        </a:rPr>
                        <a:t>25 %</a:t>
                      </a:r>
                    </a:p>
                  </a:txBody>
                  <a:tcPr marL="91439" marR="91439" marT="45694" marB="45694"/>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a:extLst>
              <a:ext uri="{FF2B5EF4-FFF2-40B4-BE49-F238E27FC236}">
                <a16:creationId xmlns:a16="http://schemas.microsoft.com/office/drawing/2014/main" id="{2EB75907-B85F-4F73-A2D2-28433E82C9E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198659" name="Text Box 4">
            <a:extLst>
              <a:ext uri="{FF2B5EF4-FFF2-40B4-BE49-F238E27FC236}">
                <a16:creationId xmlns:a16="http://schemas.microsoft.com/office/drawing/2014/main" id="{5A9DFA1D-6731-492B-A9DE-A24552BC56B8}"/>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83A118AB-9B8D-41E2-BC27-19FA0483F698}"/>
              </a:ext>
            </a:extLst>
          </p:cNvPr>
          <p:cNvGraphicFramePr>
            <a:graphicFrameLocks noGrp="1"/>
          </p:cNvGraphicFramePr>
          <p:nvPr/>
        </p:nvGraphicFramePr>
        <p:xfrm>
          <a:off x="2084388" y="1809750"/>
          <a:ext cx="7999413" cy="2124075"/>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271">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a:extLst>
              <a:ext uri="{FF2B5EF4-FFF2-40B4-BE49-F238E27FC236}">
                <a16:creationId xmlns:a16="http://schemas.microsoft.com/office/drawing/2014/main" id="{57B5EFA0-2DC5-4831-B944-094E115C99C4}"/>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0707" name="Text Box 4">
            <a:extLst>
              <a:ext uri="{FF2B5EF4-FFF2-40B4-BE49-F238E27FC236}">
                <a16:creationId xmlns:a16="http://schemas.microsoft.com/office/drawing/2014/main" id="{4E12CF84-9552-4922-94BE-A3333306FF94}"/>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EB500CF9-57E7-49DE-87E7-75366C55374D}"/>
              </a:ext>
            </a:extLst>
          </p:cNvPr>
          <p:cNvGraphicFramePr>
            <a:graphicFrameLocks noGrp="1"/>
          </p:cNvGraphicFramePr>
          <p:nvPr/>
        </p:nvGraphicFramePr>
        <p:xfrm>
          <a:off x="2084388" y="1809750"/>
          <a:ext cx="7999413" cy="2124075"/>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271">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r>
                        <a:rPr lang="fr-FR" sz="1800" dirty="0">
                          <a:solidFill>
                            <a:srgbClr val="0000FF"/>
                          </a:solidFill>
                          <a:latin typeface="Calibri" panose="020F0502020204030204" pitchFamily="34" charset="0"/>
                        </a:rPr>
                        <a:t>25 %</a:t>
                      </a:r>
                    </a:p>
                  </a:txBody>
                  <a:tcPr marL="91439" marR="91439" marT="45734" marB="45734"/>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a:extLst>
              <a:ext uri="{FF2B5EF4-FFF2-40B4-BE49-F238E27FC236}">
                <a16:creationId xmlns:a16="http://schemas.microsoft.com/office/drawing/2014/main" id="{5AE78802-7F72-45D9-B0DF-0935906F6377}"/>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2755" name="Text Box 4">
            <a:extLst>
              <a:ext uri="{FF2B5EF4-FFF2-40B4-BE49-F238E27FC236}">
                <a16:creationId xmlns:a16="http://schemas.microsoft.com/office/drawing/2014/main" id="{74385CA2-4F11-4A83-8D9A-0EB1C78CC11B}"/>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03B369AE-A44E-480D-8DDE-F1A852D188D1}"/>
              </a:ext>
            </a:extLst>
          </p:cNvPr>
          <p:cNvGraphicFramePr>
            <a:graphicFrameLocks noGrp="1"/>
          </p:cNvGraphicFramePr>
          <p:nvPr/>
        </p:nvGraphicFramePr>
        <p:xfrm>
          <a:off x="2084388" y="1809750"/>
          <a:ext cx="7999413" cy="2124075"/>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271">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25 %</a:t>
                      </a:r>
                    </a:p>
                  </a:txBody>
                  <a:tcPr marL="91439" marR="91439" marT="45734" marB="45734"/>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a:extLst>
              <a:ext uri="{FF2B5EF4-FFF2-40B4-BE49-F238E27FC236}">
                <a16:creationId xmlns:a16="http://schemas.microsoft.com/office/drawing/2014/main" id="{C2251EF6-8243-4F73-9F8E-42107CE7A412}"/>
              </a:ext>
            </a:extLst>
          </p:cNvPr>
          <p:cNvSpPr txBox="1">
            <a:spLocks noChangeArrowheads="1"/>
          </p:cNvSpPr>
          <p:nvPr/>
        </p:nvSpPr>
        <p:spPr bwMode="auto">
          <a:xfrm>
            <a:off x="2065338" y="469900"/>
            <a:ext cx="45354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fr-FR" altLang="fr-FR"/>
          </a:p>
        </p:txBody>
      </p:sp>
      <p:sp>
        <p:nvSpPr>
          <p:cNvPr id="204803" name="Text Box 4">
            <a:extLst>
              <a:ext uri="{FF2B5EF4-FFF2-40B4-BE49-F238E27FC236}">
                <a16:creationId xmlns:a16="http://schemas.microsoft.com/office/drawing/2014/main" id="{37F20AF3-CAA1-4FED-9DD3-E03EED98EB28}"/>
              </a:ext>
            </a:extLst>
          </p:cNvPr>
          <p:cNvSpPr txBox="1">
            <a:spLocks noChangeArrowheads="1"/>
          </p:cNvSpPr>
          <p:nvPr/>
        </p:nvSpPr>
        <p:spPr bwMode="auto">
          <a:xfrm>
            <a:off x="2057400" y="304800"/>
            <a:ext cx="8137525" cy="709613"/>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1600">
                <a:solidFill>
                  <a:srgbClr val="336600"/>
                </a:solidFill>
                <a:latin typeface="Candara" panose="020E0502030303020204" pitchFamily="34" charset="0"/>
              </a:rPr>
              <a:t>Introduction à l’analyse économique</a:t>
            </a:r>
          </a:p>
          <a:p>
            <a:pPr eaLnBrk="1" hangingPunct="1">
              <a:spcBef>
                <a:spcPct val="0"/>
              </a:spcBef>
              <a:buClrTx/>
              <a:buFontTx/>
              <a:buNone/>
            </a:pPr>
            <a:r>
              <a:rPr lang="fr-FR" altLang="fr-FR" sz="2400">
                <a:solidFill>
                  <a:srgbClr val="336600"/>
                </a:solidFill>
                <a:latin typeface="Candara" panose="020E0502030303020204" pitchFamily="34" charset="0"/>
              </a:rPr>
              <a:t>3. Les « classiques » : </a:t>
            </a:r>
            <a:r>
              <a:rPr lang="fr-FR" altLang="fr-FR" sz="2400" b="1">
                <a:solidFill>
                  <a:srgbClr val="336600"/>
                </a:solidFill>
                <a:latin typeface="Candara" panose="020E0502030303020204" pitchFamily="34" charset="0"/>
              </a:rPr>
              <a:t>la rente foncière</a:t>
            </a:r>
            <a:endParaRPr lang="fr-FR" altLang="fr-FR" sz="2400" b="1">
              <a:solidFill>
                <a:srgbClr val="009999"/>
              </a:solidFill>
              <a:latin typeface="Candara" panose="020E0502030303020204" pitchFamily="34" charset="0"/>
            </a:endParaRPr>
          </a:p>
        </p:txBody>
      </p:sp>
      <p:graphicFrame>
        <p:nvGraphicFramePr>
          <p:cNvPr id="7" name="Tableau 6">
            <a:extLst>
              <a:ext uri="{FF2B5EF4-FFF2-40B4-BE49-F238E27FC236}">
                <a16:creationId xmlns:a16="http://schemas.microsoft.com/office/drawing/2014/main" id="{796DE2D4-B159-4074-B059-60A6874E0DCD}"/>
              </a:ext>
            </a:extLst>
          </p:cNvPr>
          <p:cNvGraphicFramePr>
            <a:graphicFrameLocks noGrp="1"/>
          </p:cNvGraphicFramePr>
          <p:nvPr/>
        </p:nvGraphicFramePr>
        <p:xfrm>
          <a:off x="2084388" y="1809750"/>
          <a:ext cx="7999413" cy="2124075"/>
        </p:xfrm>
        <a:graphic>
          <a:graphicData uri="http://schemas.openxmlformats.org/drawingml/2006/table">
            <a:tbl>
              <a:tblPr firstRow="1" bandRow="1">
                <a:tableStyleId>{5C22544A-7EE6-4342-B048-85BDC9FD1C3A}</a:tableStyleId>
              </a:tblPr>
              <a:tblGrid>
                <a:gridCol w="1115989">
                  <a:extLst>
                    <a:ext uri="{9D8B030D-6E8A-4147-A177-3AD203B41FA5}">
                      <a16:colId xmlns:a16="http://schemas.microsoft.com/office/drawing/2014/main" val="20000"/>
                    </a:ext>
                  </a:extLst>
                </a:gridCol>
                <a:gridCol w="1403986">
                  <a:extLst>
                    <a:ext uri="{9D8B030D-6E8A-4147-A177-3AD203B41FA5}">
                      <a16:colId xmlns:a16="http://schemas.microsoft.com/office/drawing/2014/main" val="20001"/>
                    </a:ext>
                  </a:extLst>
                </a:gridCol>
                <a:gridCol w="1403986">
                  <a:extLst>
                    <a:ext uri="{9D8B030D-6E8A-4147-A177-3AD203B41FA5}">
                      <a16:colId xmlns:a16="http://schemas.microsoft.com/office/drawing/2014/main" val="20002"/>
                    </a:ext>
                  </a:extLst>
                </a:gridCol>
                <a:gridCol w="1403986">
                  <a:extLst>
                    <a:ext uri="{9D8B030D-6E8A-4147-A177-3AD203B41FA5}">
                      <a16:colId xmlns:a16="http://schemas.microsoft.com/office/drawing/2014/main" val="20003"/>
                    </a:ext>
                  </a:extLst>
                </a:gridCol>
                <a:gridCol w="1519478">
                  <a:extLst>
                    <a:ext uri="{9D8B030D-6E8A-4147-A177-3AD203B41FA5}">
                      <a16:colId xmlns:a16="http://schemas.microsoft.com/office/drawing/2014/main" val="20004"/>
                    </a:ext>
                  </a:extLst>
                </a:gridCol>
                <a:gridCol w="1151988">
                  <a:extLst>
                    <a:ext uri="{9D8B030D-6E8A-4147-A177-3AD203B41FA5}">
                      <a16:colId xmlns:a16="http://schemas.microsoft.com/office/drawing/2014/main" val="20005"/>
                    </a:ext>
                  </a:extLst>
                </a:gridCol>
              </a:tblGrid>
              <a:tr h="640271">
                <a:tc>
                  <a:txBody>
                    <a:bodyPr/>
                    <a:lstStyle/>
                    <a:p>
                      <a:r>
                        <a:rPr lang="fr-FR" sz="1800" b="0" dirty="0">
                          <a:latin typeface="Calibri" panose="020F0502020204030204" pitchFamily="34" charset="0"/>
                        </a:rPr>
                        <a:t>Données</a:t>
                      </a:r>
                    </a:p>
                    <a:p>
                      <a:r>
                        <a:rPr lang="fr-FR" sz="1800" b="0" dirty="0">
                          <a:latin typeface="Calibri" panose="020F0502020204030204" pitchFamily="34" charset="0"/>
                        </a:rPr>
                        <a:t>détaillées</a:t>
                      </a:r>
                    </a:p>
                  </a:txBody>
                  <a:tcPr marL="91439" marR="91439" marT="45734" marB="45734"/>
                </a:tc>
                <a:tc>
                  <a:txBody>
                    <a:bodyPr/>
                    <a:lstStyle/>
                    <a:p>
                      <a:pPr algn="ctr"/>
                      <a:r>
                        <a:rPr lang="fr-FR" sz="1800" dirty="0">
                          <a:latin typeface="Calibri" panose="020F0502020204030204" pitchFamily="34" charset="0"/>
                        </a:rPr>
                        <a:t>Heures de travail</a:t>
                      </a:r>
                    </a:p>
                  </a:txBody>
                  <a:tcPr marL="91439" marR="91439" marT="45734" marB="45734" anchor="ctr"/>
                </a:tc>
                <a:tc>
                  <a:txBody>
                    <a:bodyPr/>
                    <a:lstStyle/>
                    <a:p>
                      <a:pPr algn="ctr"/>
                      <a:r>
                        <a:rPr lang="fr-FR" sz="1800" dirty="0">
                          <a:latin typeface="Calibri" panose="020F0502020204030204" pitchFamily="34" charset="0"/>
                        </a:rPr>
                        <a:t>Production</a:t>
                      </a:r>
                    </a:p>
                  </a:txBody>
                  <a:tcPr marL="91439" marR="91439" marT="45734" marB="45734" anchor="ctr"/>
                </a:tc>
                <a:tc>
                  <a:txBody>
                    <a:bodyPr/>
                    <a:lstStyle/>
                    <a:p>
                      <a:pPr algn="ctr"/>
                      <a:r>
                        <a:rPr lang="fr-FR" sz="1800" dirty="0">
                          <a:latin typeface="Calibri" panose="020F0502020204030204" pitchFamily="34" charset="0"/>
                        </a:rPr>
                        <a:t>Salaires</a:t>
                      </a:r>
                    </a:p>
                  </a:txBody>
                  <a:tcPr marL="91439" marR="91439" marT="45734" marB="45734" anchor="ctr"/>
                </a:tc>
                <a:tc>
                  <a:txBody>
                    <a:bodyPr/>
                    <a:lstStyle/>
                    <a:p>
                      <a:pPr algn="ctr"/>
                      <a:r>
                        <a:rPr lang="fr-FR" sz="1800" dirty="0">
                          <a:latin typeface="Calibri" panose="020F0502020204030204" pitchFamily="34" charset="0"/>
                        </a:rPr>
                        <a:t>Valeur</a:t>
                      </a:r>
                    </a:p>
                  </a:txBody>
                  <a:tcPr marL="91439" marR="91439" marT="45734" marB="45734" anchor="ctr"/>
                </a:tc>
                <a:tc>
                  <a:txBody>
                    <a:bodyPr/>
                    <a:lstStyle/>
                    <a:p>
                      <a:pPr algn="ctr"/>
                      <a:r>
                        <a:rPr lang="fr-FR" sz="1800" dirty="0">
                          <a:latin typeface="Calibri" panose="020F0502020204030204" pitchFamily="34" charset="0"/>
                        </a:rPr>
                        <a:t>Taux de profit</a:t>
                      </a:r>
                    </a:p>
                  </a:txBody>
                  <a:tcPr marL="91439" marR="91439" marT="45734" marB="45734" anchor="ctr"/>
                </a:tc>
                <a:extLst>
                  <a:ext uri="{0D108BD9-81ED-4DB2-BD59-A6C34878D82A}">
                    <a16:rowId xmlns:a16="http://schemas.microsoft.com/office/drawing/2014/main" val="10000"/>
                  </a:ext>
                </a:extLst>
              </a:tr>
              <a:tr h="370951">
                <a:tc>
                  <a:txBody>
                    <a:bodyPr/>
                    <a:lstStyle/>
                    <a:p>
                      <a:r>
                        <a:rPr lang="fr-FR" sz="1800" dirty="0">
                          <a:latin typeface="Calibri" panose="020F0502020204030204" pitchFamily="34" charset="0"/>
                        </a:rPr>
                        <a:t>Terres</a:t>
                      </a:r>
                      <a:r>
                        <a:rPr lang="fr-FR" sz="1800" baseline="0" dirty="0">
                          <a:latin typeface="Calibri" panose="020F0502020204030204" pitchFamily="34" charset="0"/>
                        </a:rPr>
                        <a:t> 1</a:t>
                      </a:r>
                      <a:endParaRPr lang="fr-FR" sz="1800" dirty="0">
                        <a:latin typeface="Calibri" panose="020F0502020204030204" pitchFamily="34" charset="0"/>
                      </a:endParaRPr>
                    </a:p>
                  </a:txBody>
                  <a:tcPr marL="91439" marR="91439" marT="45734" marB="45734"/>
                </a:tc>
                <a:tc>
                  <a:txBody>
                    <a:bodyPr/>
                    <a:lstStyle/>
                    <a:p>
                      <a:pPr algn="ctr"/>
                      <a:r>
                        <a:rPr lang="fr-FR" sz="1800" dirty="0">
                          <a:latin typeface="Calibri" panose="020F0502020204030204" pitchFamily="34" charset="0"/>
                        </a:rPr>
                        <a:t>40 000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320 000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1"/>
                  </a:ext>
                </a:extLst>
              </a:tr>
              <a:tr h="370951">
                <a:tc>
                  <a:txBody>
                    <a:bodyPr/>
                    <a:lstStyle/>
                    <a:p>
                      <a:r>
                        <a:rPr lang="fr-FR" sz="1800" dirty="0">
                          <a:latin typeface="Calibri" panose="020F0502020204030204" pitchFamily="34" charset="0"/>
                        </a:rPr>
                        <a:t>Terres 2</a:t>
                      </a:r>
                    </a:p>
                  </a:txBody>
                  <a:tcPr marL="91439" marR="91439" marT="45734" marB="45734"/>
                </a:tc>
                <a:tc>
                  <a:txBody>
                    <a:bodyPr/>
                    <a:lstStyle/>
                    <a:p>
                      <a:pPr algn="ctr"/>
                      <a:r>
                        <a:rPr lang="fr-FR" sz="1800" dirty="0">
                          <a:latin typeface="Calibri" panose="020F0502020204030204" pitchFamily="34" charset="0"/>
                        </a:rPr>
                        <a:t>50 000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400 000</a:t>
                      </a: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tc>
                  <a:txBody>
                    <a:bodyPr/>
                    <a:lstStyle/>
                    <a:p>
                      <a:pPr algn="ctr"/>
                      <a:endParaRPr lang="fr-FR" sz="1800"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2"/>
                  </a:ext>
                </a:extLst>
              </a:tr>
              <a:tr h="370951">
                <a:tc>
                  <a:txBody>
                    <a:bodyPr/>
                    <a:lstStyle/>
                    <a:p>
                      <a:r>
                        <a:rPr lang="fr-FR" sz="1800" dirty="0">
                          <a:latin typeface="Calibri" panose="020F0502020204030204" pitchFamily="34" charset="0"/>
                        </a:rPr>
                        <a:t>Terres 3</a:t>
                      </a:r>
                    </a:p>
                  </a:txBody>
                  <a:tcPr marL="91439" marR="91439" marT="45734" marB="45734"/>
                </a:tc>
                <a:tc>
                  <a:txBody>
                    <a:bodyPr/>
                    <a:lstStyle/>
                    <a:p>
                      <a:pPr algn="ctr"/>
                      <a:r>
                        <a:rPr lang="fr-FR" sz="1800" dirty="0">
                          <a:latin typeface="Calibri" panose="020F0502020204030204" pitchFamily="34" charset="0"/>
                        </a:rPr>
                        <a:t>60 000</a:t>
                      </a:r>
                    </a:p>
                  </a:txBody>
                  <a:tcPr marL="91439" marR="91439" marT="45734" marB="45734"/>
                </a:tc>
                <a:tc>
                  <a:txBody>
                    <a:bodyPr/>
                    <a:lstStyle/>
                    <a:p>
                      <a:pPr algn="ctr"/>
                      <a:r>
                        <a:rPr lang="fr-FR" sz="1800" dirty="0">
                          <a:latin typeface="Calibri" panose="020F0502020204030204" pitchFamily="34" charset="0"/>
                        </a:rPr>
                        <a:t>500 000</a:t>
                      </a:r>
                    </a:p>
                  </a:txBody>
                  <a:tcPr marL="91439" marR="91439" marT="45734" marB="45734"/>
                </a:tc>
                <a:tc>
                  <a:txBody>
                    <a:bodyPr/>
                    <a:lstStyle/>
                    <a:p>
                      <a:pPr algn="ctr"/>
                      <a:r>
                        <a:rPr lang="fr-FR" sz="1800" dirty="0">
                          <a:latin typeface="Calibri" panose="020F0502020204030204" pitchFamily="34" charset="0"/>
                        </a:rPr>
                        <a:t>480 000</a:t>
                      </a:r>
                    </a:p>
                  </a:txBody>
                  <a:tcPr marL="91439" marR="91439" marT="45734" marB="45734"/>
                </a:tc>
                <a:tc>
                  <a:txBody>
                    <a:bodyPr/>
                    <a:lstStyle/>
                    <a:p>
                      <a:pPr algn="ctr"/>
                      <a:r>
                        <a:rPr lang="fr-FR" sz="1800" dirty="0">
                          <a:solidFill>
                            <a:srgbClr val="0000FF"/>
                          </a:solidFill>
                          <a:latin typeface="Calibri" panose="020F0502020204030204" pitchFamily="34" charset="0"/>
                        </a:rPr>
                        <a:t>600 000</a:t>
                      </a:r>
                    </a:p>
                  </a:txBody>
                  <a:tcPr marL="91439" marR="91439" marT="45734" marB="45734"/>
                </a:tc>
                <a:tc>
                  <a:txBody>
                    <a:bodyPr/>
                    <a:lstStyle/>
                    <a:p>
                      <a:pPr algn="ctr"/>
                      <a:r>
                        <a:rPr lang="fr-FR" sz="1800" dirty="0">
                          <a:solidFill>
                            <a:srgbClr val="0000FF"/>
                          </a:solidFill>
                          <a:latin typeface="Calibri" panose="020F0502020204030204" pitchFamily="34" charset="0"/>
                        </a:rPr>
                        <a:t>25 %</a:t>
                      </a:r>
                    </a:p>
                  </a:txBody>
                  <a:tcPr marL="91439" marR="91439" marT="45734" marB="45734"/>
                </a:tc>
                <a:extLst>
                  <a:ext uri="{0D108BD9-81ED-4DB2-BD59-A6C34878D82A}">
                    <a16:rowId xmlns:a16="http://schemas.microsoft.com/office/drawing/2014/main" val="10003"/>
                  </a:ext>
                </a:extLst>
              </a:tr>
              <a:tr h="370951">
                <a:tc>
                  <a:txBody>
                    <a:bodyPr/>
                    <a:lstStyle/>
                    <a:p>
                      <a:r>
                        <a:rPr lang="fr-FR" sz="1800" b="1" dirty="0">
                          <a:latin typeface="Calibri" panose="020F0502020204030204" pitchFamily="34" charset="0"/>
                        </a:rPr>
                        <a:t>TOTAL</a:t>
                      </a:r>
                    </a:p>
                  </a:txBody>
                  <a:tcPr marL="91439" marR="91439" marT="45734" marB="45734"/>
                </a:tc>
                <a:tc>
                  <a:txBody>
                    <a:bodyPr/>
                    <a:lstStyle/>
                    <a:p>
                      <a:pPr algn="ctr"/>
                      <a:r>
                        <a:rPr lang="fr-FR" sz="1800" b="1" dirty="0">
                          <a:latin typeface="Calibri" panose="020F0502020204030204" pitchFamily="34" charset="0"/>
                        </a:rPr>
                        <a:t>150 000</a:t>
                      </a:r>
                    </a:p>
                  </a:txBody>
                  <a:tcPr marL="91439" marR="91439" marT="45734" marB="45734"/>
                </a:tc>
                <a:tc>
                  <a:txBody>
                    <a:bodyPr/>
                    <a:lstStyle/>
                    <a:p>
                      <a:pPr algn="ctr"/>
                      <a:r>
                        <a:rPr lang="fr-FR" sz="1800" b="1" dirty="0">
                          <a:latin typeface="Calibri" panose="020F0502020204030204" pitchFamily="34" charset="0"/>
                        </a:rPr>
                        <a:t>1 500 000</a:t>
                      </a:r>
                    </a:p>
                  </a:txBody>
                  <a:tcPr marL="91439" marR="91439" marT="45734" marB="45734"/>
                </a:tc>
                <a:tc>
                  <a:txBody>
                    <a:bodyPr/>
                    <a:lstStyle/>
                    <a:p>
                      <a:pPr algn="ctr"/>
                      <a:r>
                        <a:rPr lang="fr-FR" sz="1800" b="1" dirty="0">
                          <a:latin typeface="Calibri" panose="020F0502020204030204" pitchFamily="34" charset="0"/>
                        </a:rPr>
                        <a:t>1 200 000</a:t>
                      </a: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tc>
                  <a:txBody>
                    <a:bodyPr/>
                    <a:lstStyle/>
                    <a:p>
                      <a:pPr algn="ctr"/>
                      <a:endParaRPr lang="fr-FR" sz="1800" b="1" dirty="0">
                        <a:solidFill>
                          <a:srgbClr val="0000FF"/>
                        </a:solidFill>
                        <a:latin typeface="Calibri" panose="020F0502020204030204" pitchFamily="34" charset="0"/>
                      </a:endParaRPr>
                    </a:p>
                  </a:txBody>
                  <a:tcPr marL="91439" marR="91439" marT="45734" marB="45734"/>
                </a:tc>
                <a:extLst>
                  <a:ext uri="{0D108BD9-81ED-4DB2-BD59-A6C34878D82A}">
                    <a16:rowId xmlns:a16="http://schemas.microsoft.com/office/drawing/2014/main" val="10004"/>
                  </a:ext>
                </a:extLst>
              </a:tr>
            </a:tbl>
          </a:graphicData>
        </a:graphic>
      </p:graphicFrame>
      <p:sp>
        <p:nvSpPr>
          <p:cNvPr id="204848" name="ZoneTexte 1">
            <a:extLst>
              <a:ext uri="{FF2B5EF4-FFF2-40B4-BE49-F238E27FC236}">
                <a16:creationId xmlns:a16="http://schemas.microsoft.com/office/drawing/2014/main" id="{8C1D9B00-8F70-44B5-8D03-A0125628744A}"/>
              </a:ext>
            </a:extLst>
          </p:cNvPr>
          <p:cNvSpPr txBox="1">
            <a:spLocks noChangeArrowheads="1"/>
          </p:cNvSpPr>
          <p:nvPr/>
        </p:nvSpPr>
        <p:spPr bwMode="auto">
          <a:xfrm>
            <a:off x="2065338" y="13414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latin typeface="Calibri" panose="020F0502020204030204" pitchFamily="34" charset="0"/>
              </a:rPr>
              <a:t>Hypothèse : </a:t>
            </a:r>
            <a:r>
              <a:rPr lang="fr-FR" altLang="fr-FR">
                <a:latin typeface="Calibri" panose="020F0502020204030204" pitchFamily="34" charset="0"/>
              </a:rPr>
              <a:t>la valeur du blé n’est pas 1 € mais 1,2 €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15719</TotalTime>
  <Words>8257</Words>
  <Application>Microsoft Office PowerPoint</Application>
  <PresentationFormat>Grand écran</PresentationFormat>
  <Paragraphs>1869</Paragraphs>
  <Slides>135</Slides>
  <Notes>135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135</vt:i4>
      </vt:variant>
    </vt:vector>
  </HeadingPairs>
  <TitlesOfParts>
    <vt:vector size="142" baseType="lpstr">
      <vt:lpstr>Arial</vt:lpstr>
      <vt:lpstr>Calibri</vt:lpstr>
      <vt:lpstr>Candara</vt:lpstr>
      <vt:lpstr>Century Gothic</vt:lpstr>
      <vt:lpstr>Sylfaen</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Midnight Joker</dc:creator>
  <cp:lastModifiedBy>Christophe Darmangeat</cp:lastModifiedBy>
  <cp:revision>112</cp:revision>
  <cp:lastPrinted>1601-01-01T00:00:00Z</cp:lastPrinted>
  <dcterms:created xsi:type="dcterms:W3CDTF">2010-08-30T07:05:48Z</dcterms:created>
  <dcterms:modified xsi:type="dcterms:W3CDTF">2024-09-12T14:07:04Z</dcterms:modified>
</cp:coreProperties>
</file>